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9.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56" r:id="rId2"/>
    <p:sldMasterId id="2147484217" r:id="rId3"/>
    <p:sldMasterId id="2147484221" r:id="rId4"/>
    <p:sldMasterId id="2147484458" r:id="rId5"/>
    <p:sldMasterId id="2147485182" r:id="rId6"/>
    <p:sldMasterId id="2147485287" r:id="rId7"/>
    <p:sldMasterId id="2147485773" r:id="rId8"/>
    <p:sldMasterId id="2147485984" r:id="rId9"/>
    <p:sldMasterId id="2147486064" r:id="rId10"/>
  </p:sldMasterIdLst>
  <p:notesMasterIdLst>
    <p:notesMasterId r:id="rId24"/>
  </p:notesMasterIdLst>
  <p:sldIdLst>
    <p:sldId id="257" r:id="rId11"/>
    <p:sldId id="2494" r:id="rId12"/>
    <p:sldId id="2497" r:id="rId13"/>
    <p:sldId id="2496" r:id="rId14"/>
    <p:sldId id="2502" r:id="rId15"/>
    <p:sldId id="2503" r:id="rId16"/>
    <p:sldId id="2504" r:id="rId17"/>
    <p:sldId id="2505" r:id="rId18"/>
    <p:sldId id="2506" r:id="rId19"/>
    <p:sldId id="2500" r:id="rId20"/>
    <p:sldId id="2499" r:id="rId21"/>
    <p:sldId id="2498" r:id="rId22"/>
    <p:sldId id="1138" r:id="rId2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ssion Statement" id="{405BEBC1-1966-437C-A0F7-F10C1B347150}">
          <p14:sldIdLst>
            <p14:sldId id="257"/>
          </p14:sldIdLst>
        </p14:section>
        <p14:section name="Introduction" id="{BB976C91-87BF-45F9-AC3C-B09011B8DB87}">
          <p14:sldIdLst>
            <p14:sldId id="2494"/>
            <p14:sldId id="2497"/>
            <p14:sldId id="2496"/>
            <p14:sldId id="2502"/>
            <p14:sldId id="2503"/>
            <p14:sldId id="2504"/>
            <p14:sldId id="2505"/>
            <p14:sldId id="2506"/>
            <p14:sldId id="2500"/>
            <p14:sldId id="2499"/>
            <p14:sldId id="2498"/>
          </p14:sldIdLst>
        </p14:section>
        <p14:section name="Basic Info" id="{0852FD48-B7CA-485C-96C8-6CE8BD55EDB5}">
          <p14:sldIdLst>
            <p14:sldId id="11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pez Jr, Juan" initials="LJJ" lastIdx="2" clrIdx="0">
    <p:extLst>
      <p:ext uri="{19B8F6BF-5375-455C-9EA6-DF929625EA0E}">
        <p15:presenceInfo xmlns:p15="http://schemas.microsoft.com/office/powerpoint/2012/main" userId="S::hql@ornl.gov::9941546d-26c1-4b07-bd65-e0304f74aead" providerId="AD"/>
      </p:ext>
    </p:extLst>
  </p:cmAuthor>
  <p:cmAuthor id="2" name="James Pierce" initials="JP" lastIdx="1" clrIdx="1">
    <p:extLst>
      <p:ext uri="{19B8F6BF-5375-455C-9EA6-DF929625EA0E}">
        <p15:presenceInfo xmlns:p15="http://schemas.microsoft.com/office/powerpoint/2012/main" userId="ebc19ac7959f05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993"/>
    <a:srgbClr val="3F487A"/>
    <a:srgbClr val="404577"/>
    <a:srgbClr val="666A92"/>
    <a:srgbClr val="104D6C"/>
    <a:srgbClr val="6E9457"/>
    <a:srgbClr val="95B97C"/>
    <a:srgbClr val="79A75B"/>
    <a:srgbClr val="66CC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62" autoAdjust="0"/>
    <p:restoredTop sz="96208" autoAdjust="0"/>
  </p:normalViewPr>
  <p:slideViewPr>
    <p:cSldViewPr snapToGrid="0">
      <p:cViewPr>
        <p:scale>
          <a:sx n="66" d="100"/>
          <a:sy n="66" d="100"/>
        </p:scale>
        <p:origin x="588" y="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58464"/>
    </p:cViewPr>
  </p:sorterViewPr>
  <p:notesViewPr>
    <p:cSldViewPr snapToGrid="0">
      <p:cViewPr varScale="1">
        <p:scale>
          <a:sx n="68" d="100"/>
          <a:sy n="68" d="100"/>
        </p:scale>
        <p:origin x="225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MY"/>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C0B1B5E3-F2FF-4447-9F2E-6FC79E5AC69B}" type="datetimeFigureOut">
              <a:rPr lang="en-MY" smtClean="0"/>
              <a:t>25/9/2022</a:t>
            </a:fld>
            <a:endParaRPr lang="en-MY"/>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MY"/>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MY"/>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163C6DC-2E50-448A-A515-B7C1EBDA1446}" type="slidenum">
              <a:rPr lang="en-MY" smtClean="0"/>
              <a:t>‹#›</a:t>
            </a:fld>
            <a:endParaRPr lang="en-MY"/>
          </a:p>
        </p:txBody>
      </p:sp>
    </p:spTree>
    <p:extLst>
      <p:ext uri="{BB962C8B-B14F-4D97-AF65-F5344CB8AC3E}">
        <p14:creationId xmlns:p14="http://schemas.microsoft.com/office/powerpoint/2010/main" val="2073467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i="1" dirty="0"/>
          </a:p>
        </p:txBody>
      </p:sp>
      <p:sp>
        <p:nvSpPr>
          <p:cNvPr id="4" name="Slide Number Placeholder 3"/>
          <p:cNvSpPr>
            <a:spLocks noGrp="1"/>
          </p:cNvSpPr>
          <p:nvPr>
            <p:ph type="sldNum" sz="quarter" idx="10"/>
          </p:nvPr>
        </p:nvSpPr>
        <p:spPr/>
        <p:txBody>
          <a:bodyPr/>
          <a:lstStyle/>
          <a:p>
            <a:fld id="{A163C6DC-2E50-448A-A515-B7C1EBDA1446}" type="slidenum">
              <a:rPr lang="en-MY" smtClean="0"/>
              <a:t>1</a:t>
            </a:fld>
            <a:endParaRPr lang="en-MY"/>
          </a:p>
        </p:txBody>
      </p:sp>
    </p:spTree>
    <p:extLst>
      <p:ext uri="{BB962C8B-B14F-4D97-AF65-F5344CB8AC3E}">
        <p14:creationId xmlns:p14="http://schemas.microsoft.com/office/powerpoint/2010/main" val="1105363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No cybersecurity, authentication, or cyber logging</a:t>
            </a:r>
          </a:p>
          <a:p>
            <a:pPr rtl="0" eaLnBrk="1" fontAlgn="t" latinLnBrk="0" hangingPunct="1"/>
            <a:r>
              <a:rPr lang="en-US" sz="1200" b="0" i="0" u="none" strike="noStrike" kern="1200" dirty="0">
                <a:solidFill>
                  <a:schemeClr val="tx1"/>
                </a:solidFill>
                <a:effectLst/>
                <a:latin typeface="+mn-lt"/>
                <a:ea typeface="+mn-ea"/>
                <a:cs typeface="+mn-cs"/>
              </a:rPr>
              <a:t>Counterfeit process sensors have been discovered</a:t>
            </a:r>
          </a:p>
          <a:p>
            <a:pPr rtl="0" eaLnBrk="1" fontAlgn="t" latinLnBrk="0" hangingPunct="1"/>
            <a:r>
              <a:rPr lang="en-US" sz="1200" b="0" i="0" u="none" strike="noStrike" kern="1200" dirty="0">
                <a:solidFill>
                  <a:schemeClr val="tx1"/>
                </a:solidFill>
                <a:effectLst/>
                <a:latin typeface="+mn-lt"/>
                <a:ea typeface="+mn-ea"/>
                <a:cs typeface="+mn-cs"/>
              </a:rPr>
              <a:t>Signal drift requires expensive recalibration</a:t>
            </a:r>
          </a:p>
          <a:p>
            <a:pPr rtl="0" eaLnBrk="1" fontAlgn="auto" latinLnBrk="0" hangingPunct="1"/>
            <a:r>
              <a:rPr lang="en-US" sz="1200" b="0" i="0" u="none" strike="noStrike" kern="1200" dirty="0">
                <a:solidFill>
                  <a:schemeClr val="tx1"/>
                </a:solidFill>
                <a:effectLst/>
                <a:latin typeface="+mn-lt"/>
                <a:ea typeface="+mn-ea"/>
                <a:cs typeface="+mn-cs"/>
              </a:rPr>
              <a:t>Leads to reliability, safety, and production issues</a:t>
            </a:r>
          </a:p>
          <a:p>
            <a:pPr rtl="0" eaLnBrk="1" fontAlgn="auto" latinLnBrk="0" hangingPunct="1"/>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etropolis" panose="00000500000000000000" pitchFamily="50" charset="0"/>
                <a:cs typeface="Segoe UI Light" panose="020B0502040204020203" pitchFamily="34" charset="0"/>
              </a:rPr>
              <a:t>Presidential Executive Order #13920 issued to prevent </a:t>
            </a:r>
            <a:r>
              <a:rPr lang="en-US" b="1" i="1" dirty="0">
                <a:solidFill>
                  <a:schemeClr val="bg1"/>
                </a:solidFill>
                <a:latin typeface="Metropolis" panose="00000500000000000000" pitchFamily="50" charset="0"/>
                <a:cs typeface="Segoe UI Light" panose="020B0502040204020203" pitchFamily="34" charset="0"/>
              </a:rPr>
              <a:t>FURTHER</a:t>
            </a:r>
            <a:r>
              <a:rPr lang="en-US" b="1" dirty="0">
                <a:solidFill>
                  <a:schemeClr val="bg1"/>
                </a:solidFill>
                <a:latin typeface="Metropolis" panose="00000500000000000000" pitchFamily="50" charset="0"/>
                <a:cs typeface="Segoe UI Light" panose="020B0502040204020203" pitchFamily="34" charset="0"/>
              </a:rPr>
              <a:t> acquisition of hardware backdoors in Bulk Power company equipment</a:t>
            </a:r>
          </a:p>
          <a:p>
            <a:pPr rtl="0" eaLnBrk="1" fontAlgn="auto" latinLnBrk="0" hangingPunct="1"/>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10</a:t>
            </a:fld>
            <a:endParaRPr lang="en-MY"/>
          </a:p>
        </p:txBody>
      </p:sp>
    </p:spTree>
    <p:extLst>
      <p:ext uri="{BB962C8B-B14F-4D97-AF65-F5344CB8AC3E}">
        <p14:creationId xmlns:p14="http://schemas.microsoft.com/office/powerpoint/2010/main" val="4137527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No cybersecurity, authentication, or cyber logging</a:t>
            </a:r>
          </a:p>
          <a:p>
            <a:pPr rtl="0" eaLnBrk="1" fontAlgn="t" latinLnBrk="0" hangingPunct="1"/>
            <a:r>
              <a:rPr lang="en-US" sz="1200" b="0" i="0" u="none" strike="noStrike" kern="1200" dirty="0">
                <a:solidFill>
                  <a:schemeClr val="tx1"/>
                </a:solidFill>
                <a:effectLst/>
                <a:latin typeface="+mn-lt"/>
                <a:ea typeface="+mn-ea"/>
                <a:cs typeface="+mn-cs"/>
              </a:rPr>
              <a:t>Counterfeit process sensors have been discovered</a:t>
            </a:r>
          </a:p>
          <a:p>
            <a:pPr rtl="0" eaLnBrk="1" fontAlgn="t" latinLnBrk="0" hangingPunct="1"/>
            <a:r>
              <a:rPr lang="en-US" sz="1200" b="0" i="0" u="none" strike="noStrike" kern="1200" dirty="0">
                <a:solidFill>
                  <a:schemeClr val="tx1"/>
                </a:solidFill>
                <a:effectLst/>
                <a:latin typeface="+mn-lt"/>
                <a:ea typeface="+mn-ea"/>
                <a:cs typeface="+mn-cs"/>
              </a:rPr>
              <a:t>Signal drift requires expensive recalibration</a:t>
            </a:r>
          </a:p>
          <a:p>
            <a:pPr rtl="0" eaLnBrk="1" fontAlgn="auto" latinLnBrk="0" hangingPunct="1"/>
            <a:r>
              <a:rPr lang="en-US" sz="1200" b="0" i="0" u="none" strike="noStrike" kern="1200" dirty="0">
                <a:solidFill>
                  <a:schemeClr val="tx1"/>
                </a:solidFill>
                <a:effectLst/>
                <a:latin typeface="+mn-lt"/>
                <a:ea typeface="+mn-ea"/>
                <a:cs typeface="+mn-cs"/>
              </a:rPr>
              <a:t>Leads to reliability, safety, and production issues</a:t>
            </a:r>
          </a:p>
          <a:p>
            <a:pPr rtl="0" eaLnBrk="1" fontAlgn="auto" latinLnBrk="0" hangingPunct="1"/>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etropolis" panose="00000500000000000000" pitchFamily="50" charset="0"/>
                <a:cs typeface="Segoe UI Light" panose="020B0502040204020203" pitchFamily="34" charset="0"/>
              </a:rPr>
              <a:t>Presidential Executive Order #13920 issued to prevent </a:t>
            </a:r>
            <a:r>
              <a:rPr lang="en-US" b="1" i="1" dirty="0">
                <a:solidFill>
                  <a:schemeClr val="bg1"/>
                </a:solidFill>
                <a:latin typeface="Metropolis" panose="00000500000000000000" pitchFamily="50" charset="0"/>
                <a:cs typeface="Segoe UI Light" panose="020B0502040204020203" pitchFamily="34" charset="0"/>
              </a:rPr>
              <a:t>FURTHER</a:t>
            </a:r>
            <a:r>
              <a:rPr lang="en-US" b="1" dirty="0">
                <a:solidFill>
                  <a:schemeClr val="bg1"/>
                </a:solidFill>
                <a:latin typeface="Metropolis" panose="00000500000000000000" pitchFamily="50" charset="0"/>
                <a:cs typeface="Segoe UI Light" panose="020B0502040204020203" pitchFamily="34" charset="0"/>
              </a:rPr>
              <a:t> acquisition of hardware backdoors in Bulk Power company equipment</a:t>
            </a:r>
          </a:p>
          <a:p>
            <a:pPr rtl="0" eaLnBrk="1" fontAlgn="auto" latinLnBrk="0" hangingPunct="1"/>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11</a:t>
            </a:fld>
            <a:endParaRPr lang="en-MY"/>
          </a:p>
        </p:txBody>
      </p:sp>
    </p:spTree>
    <p:extLst>
      <p:ext uri="{BB962C8B-B14F-4D97-AF65-F5344CB8AC3E}">
        <p14:creationId xmlns:p14="http://schemas.microsoft.com/office/powerpoint/2010/main" val="3062672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No cybersecurity, authentication, or cyber logging</a:t>
            </a:r>
          </a:p>
          <a:p>
            <a:pPr rtl="0" eaLnBrk="1" fontAlgn="t" latinLnBrk="0" hangingPunct="1"/>
            <a:r>
              <a:rPr lang="en-US" sz="1200" b="0" i="0" u="none" strike="noStrike" kern="1200" dirty="0">
                <a:solidFill>
                  <a:schemeClr val="tx1"/>
                </a:solidFill>
                <a:effectLst/>
                <a:latin typeface="+mn-lt"/>
                <a:ea typeface="+mn-ea"/>
                <a:cs typeface="+mn-cs"/>
              </a:rPr>
              <a:t>Counterfeit process sensors have been discovered</a:t>
            </a:r>
          </a:p>
          <a:p>
            <a:pPr rtl="0" eaLnBrk="1" fontAlgn="t" latinLnBrk="0" hangingPunct="1"/>
            <a:r>
              <a:rPr lang="en-US" sz="1200" b="0" i="0" u="none" strike="noStrike" kern="1200" dirty="0">
                <a:solidFill>
                  <a:schemeClr val="tx1"/>
                </a:solidFill>
                <a:effectLst/>
                <a:latin typeface="+mn-lt"/>
                <a:ea typeface="+mn-ea"/>
                <a:cs typeface="+mn-cs"/>
              </a:rPr>
              <a:t>Signal drift requires expensive recalibration</a:t>
            </a:r>
          </a:p>
          <a:p>
            <a:pPr rtl="0" eaLnBrk="1" fontAlgn="auto" latinLnBrk="0" hangingPunct="1"/>
            <a:r>
              <a:rPr lang="en-US" sz="1200" b="0" i="0" u="none" strike="noStrike" kern="1200" dirty="0">
                <a:solidFill>
                  <a:schemeClr val="tx1"/>
                </a:solidFill>
                <a:effectLst/>
                <a:latin typeface="+mn-lt"/>
                <a:ea typeface="+mn-ea"/>
                <a:cs typeface="+mn-cs"/>
              </a:rPr>
              <a:t>Leads to reliability, safety, and production issues</a:t>
            </a:r>
          </a:p>
          <a:p>
            <a:pPr rtl="0" eaLnBrk="1" fontAlgn="auto" latinLnBrk="0" hangingPunct="1"/>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etropolis" panose="00000500000000000000" pitchFamily="50" charset="0"/>
                <a:cs typeface="Segoe UI Light" panose="020B0502040204020203" pitchFamily="34" charset="0"/>
              </a:rPr>
              <a:t>Presidential Executive Order #13920 issued to prevent </a:t>
            </a:r>
            <a:r>
              <a:rPr lang="en-US" b="1" i="1" dirty="0">
                <a:solidFill>
                  <a:schemeClr val="bg1"/>
                </a:solidFill>
                <a:latin typeface="Metropolis" panose="00000500000000000000" pitchFamily="50" charset="0"/>
                <a:cs typeface="Segoe UI Light" panose="020B0502040204020203" pitchFamily="34" charset="0"/>
              </a:rPr>
              <a:t>FURTHER</a:t>
            </a:r>
            <a:r>
              <a:rPr lang="en-US" b="1" dirty="0">
                <a:solidFill>
                  <a:schemeClr val="bg1"/>
                </a:solidFill>
                <a:latin typeface="Metropolis" panose="00000500000000000000" pitchFamily="50" charset="0"/>
                <a:cs typeface="Segoe UI Light" panose="020B0502040204020203" pitchFamily="34" charset="0"/>
              </a:rPr>
              <a:t> acquisition of hardware backdoors in Bulk Power company equipment</a:t>
            </a:r>
          </a:p>
          <a:p>
            <a:pPr rtl="0" eaLnBrk="1" fontAlgn="auto" latinLnBrk="0" hangingPunct="1"/>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12</a:t>
            </a:fld>
            <a:endParaRPr lang="en-MY"/>
          </a:p>
        </p:txBody>
      </p:sp>
    </p:spTree>
    <p:extLst>
      <p:ext uri="{BB962C8B-B14F-4D97-AF65-F5344CB8AC3E}">
        <p14:creationId xmlns:p14="http://schemas.microsoft.com/office/powerpoint/2010/main" val="2335296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13</a:t>
            </a:fld>
            <a:endParaRPr lang="en-MY"/>
          </a:p>
        </p:txBody>
      </p:sp>
    </p:spTree>
    <p:extLst>
      <p:ext uri="{BB962C8B-B14F-4D97-AF65-F5344CB8AC3E}">
        <p14:creationId xmlns:p14="http://schemas.microsoft.com/office/powerpoint/2010/main" val="3697112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No cybersecurity, authentication, or cyber logging</a:t>
            </a:r>
          </a:p>
          <a:p>
            <a:pPr rtl="0" eaLnBrk="1" fontAlgn="t" latinLnBrk="0" hangingPunct="1"/>
            <a:r>
              <a:rPr lang="en-US" sz="1200" b="0" i="0" u="none" strike="noStrike" kern="1200" dirty="0">
                <a:solidFill>
                  <a:schemeClr val="tx1"/>
                </a:solidFill>
                <a:effectLst/>
                <a:latin typeface="+mn-lt"/>
                <a:ea typeface="+mn-ea"/>
                <a:cs typeface="+mn-cs"/>
              </a:rPr>
              <a:t>Counterfeit process sensors have been discovered</a:t>
            </a:r>
          </a:p>
          <a:p>
            <a:pPr rtl="0" eaLnBrk="1" fontAlgn="t" latinLnBrk="0" hangingPunct="1"/>
            <a:r>
              <a:rPr lang="en-US" sz="1200" b="0" i="0" u="none" strike="noStrike" kern="1200" dirty="0">
                <a:solidFill>
                  <a:schemeClr val="tx1"/>
                </a:solidFill>
                <a:effectLst/>
                <a:latin typeface="+mn-lt"/>
                <a:ea typeface="+mn-ea"/>
                <a:cs typeface="+mn-cs"/>
              </a:rPr>
              <a:t>Signal drift requires expensive recalibration</a:t>
            </a:r>
          </a:p>
          <a:p>
            <a:pPr rtl="0" eaLnBrk="1" fontAlgn="auto" latinLnBrk="0" hangingPunct="1"/>
            <a:r>
              <a:rPr lang="en-US" sz="1200" b="0" i="0" u="none" strike="noStrike" kern="1200" dirty="0">
                <a:solidFill>
                  <a:schemeClr val="tx1"/>
                </a:solidFill>
                <a:effectLst/>
                <a:latin typeface="+mn-lt"/>
                <a:ea typeface="+mn-ea"/>
                <a:cs typeface="+mn-cs"/>
              </a:rPr>
              <a:t>Leads to reliability, safety, and production issues</a:t>
            </a:r>
          </a:p>
          <a:p>
            <a:pPr rtl="0" eaLnBrk="1" fontAlgn="auto" latinLnBrk="0" hangingPunct="1"/>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etropolis" panose="00000500000000000000" pitchFamily="50" charset="0"/>
                <a:cs typeface="Segoe UI Light" panose="020B0502040204020203" pitchFamily="34" charset="0"/>
              </a:rPr>
              <a:t>Presidential Executive Order #13920 issued to prevent </a:t>
            </a:r>
            <a:r>
              <a:rPr lang="en-US" b="1" i="1" dirty="0">
                <a:solidFill>
                  <a:schemeClr val="bg1"/>
                </a:solidFill>
                <a:latin typeface="Metropolis" panose="00000500000000000000" pitchFamily="50" charset="0"/>
                <a:cs typeface="Segoe UI Light" panose="020B0502040204020203" pitchFamily="34" charset="0"/>
              </a:rPr>
              <a:t>FURTHER</a:t>
            </a:r>
            <a:r>
              <a:rPr lang="en-US" b="1" dirty="0">
                <a:solidFill>
                  <a:schemeClr val="bg1"/>
                </a:solidFill>
                <a:latin typeface="Metropolis" panose="00000500000000000000" pitchFamily="50" charset="0"/>
                <a:cs typeface="Segoe UI Light" panose="020B0502040204020203" pitchFamily="34" charset="0"/>
              </a:rPr>
              <a:t> acquisition of hardware backdoors in Bulk Power company equipment</a:t>
            </a:r>
          </a:p>
          <a:p>
            <a:pPr rtl="0" eaLnBrk="1" fontAlgn="auto" latinLnBrk="0" hangingPunct="1"/>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2</a:t>
            </a:fld>
            <a:endParaRPr lang="en-MY"/>
          </a:p>
        </p:txBody>
      </p:sp>
    </p:spTree>
    <p:extLst>
      <p:ext uri="{BB962C8B-B14F-4D97-AF65-F5344CB8AC3E}">
        <p14:creationId xmlns:p14="http://schemas.microsoft.com/office/powerpoint/2010/main" val="1996230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No cybersecurity, authentication, or cyber logging</a:t>
            </a:r>
          </a:p>
          <a:p>
            <a:pPr rtl="0" eaLnBrk="1" fontAlgn="t" latinLnBrk="0" hangingPunct="1"/>
            <a:r>
              <a:rPr lang="en-US" sz="1200" b="0" i="0" u="none" strike="noStrike" kern="1200" dirty="0">
                <a:solidFill>
                  <a:schemeClr val="tx1"/>
                </a:solidFill>
                <a:effectLst/>
                <a:latin typeface="+mn-lt"/>
                <a:ea typeface="+mn-ea"/>
                <a:cs typeface="+mn-cs"/>
              </a:rPr>
              <a:t>Counterfeit process sensors have been discovered</a:t>
            </a:r>
          </a:p>
          <a:p>
            <a:pPr rtl="0" eaLnBrk="1" fontAlgn="t" latinLnBrk="0" hangingPunct="1"/>
            <a:r>
              <a:rPr lang="en-US" sz="1200" b="0" i="0" u="none" strike="noStrike" kern="1200" dirty="0">
                <a:solidFill>
                  <a:schemeClr val="tx1"/>
                </a:solidFill>
                <a:effectLst/>
                <a:latin typeface="+mn-lt"/>
                <a:ea typeface="+mn-ea"/>
                <a:cs typeface="+mn-cs"/>
              </a:rPr>
              <a:t>Signal drift requires expensive recalibration</a:t>
            </a:r>
          </a:p>
          <a:p>
            <a:pPr rtl="0" eaLnBrk="1" fontAlgn="auto" latinLnBrk="0" hangingPunct="1"/>
            <a:r>
              <a:rPr lang="en-US" sz="1200" b="0" i="0" u="none" strike="noStrike" kern="1200" dirty="0">
                <a:solidFill>
                  <a:schemeClr val="tx1"/>
                </a:solidFill>
                <a:effectLst/>
                <a:latin typeface="+mn-lt"/>
                <a:ea typeface="+mn-ea"/>
                <a:cs typeface="+mn-cs"/>
              </a:rPr>
              <a:t>Leads to reliability, safety, and production issues</a:t>
            </a:r>
          </a:p>
          <a:p>
            <a:pPr rtl="0" eaLnBrk="1" fontAlgn="auto" latinLnBrk="0" hangingPunct="1"/>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etropolis" panose="00000500000000000000" pitchFamily="50" charset="0"/>
                <a:cs typeface="Segoe UI Light" panose="020B0502040204020203" pitchFamily="34" charset="0"/>
              </a:rPr>
              <a:t>Presidential Executive Order #13920 issued to prevent </a:t>
            </a:r>
            <a:r>
              <a:rPr lang="en-US" b="1" i="1" dirty="0">
                <a:solidFill>
                  <a:schemeClr val="bg1"/>
                </a:solidFill>
                <a:latin typeface="Metropolis" panose="00000500000000000000" pitchFamily="50" charset="0"/>
                <a:cs typeface="Segoe UI Light" panose="020B0502040204020203" pitchFamily="34" charset="0"/>
              </a:rPr>
              <a:t>FURTHER</a:t>
            </a:r>
            <a:r>
              <a:rPr lang="en-US" b="1" dirty="0">
                <a:solidFill>
                  <a:schemeClr val="bg1"/>
                </a:solidFill>
                <a:latin typeface="Metropolis" panose="00000500000000000000" pitchFamily="50" charset="0"/>
                <a:cs typeface="Segoe UI Light" panose="020B0502040204020203" pitchFamily="34" charset="0"/>
              </a:rPr>
              <a:t> acquisition of hardware backdoors in Bulk Power company equipment</a:t>
            </a:r>
          </a:p>
          <a:p>
            <a:pPr rtl="0" eaLnBrk="1" fontAlgn="auto" latinLnBrk="0" hangingPunct="1"/>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3</a:t>
            </a:fld>
            <a:endParaRPr lang="en-MY"/>
          </a:p>
        </p:txBody>
      </p:sp>
    </p:spTree>
    <p:extLst>
      <p:ext uri="{BB962C8B-B14F-4D97-AF65-F5344CB8AC3E}">
        <p14:creationId xmlns:p14="http://schemas.microsoft.com/office/powerpoint/2010/main" val="38607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No cybersecurity, authentication, or cyber logging</a:t>
            </a:r>
          </a:p>
          <a:p>
            <a:pPr rtl="0" eaLnBrk="1" fontAlgn="t" latinLnBrk="0" hangingPunct="1"/>
            <a:r>
              <a:rPr lang="en-US" sz="1200" b="0" i="0" u="none" strike="noStrike" kern="1200" dirty="0">
                <a:solidFill>
                  <a:schemeClr val="tx1"/>
                </a:solidFill>
                <a:effectLst/>
                <a:latin typeface="+mn-lt"/>
                <a:ea typeface="+mn-ea"/>
                <a:cs typeface="+mn-cs"/>
              </a:rPr>
              <a:t>Counterfeit process sensors have been discovered</a:t>
            </a:r>
          </a:p>
          <a:p>
            <a:pPr rtl="0" eaLnBrk="1" fontAlgn="t" latinLnBrk="0" hangingPunct="1"/>
            <a:r>
              <a:rPr lang="en-US" sz="1200" b="0" i="0" u="none" strike="noStrike" kern="1200" dirty="0">
                <a:solidFill>
                  <a:schemeClr val="tx1"/>
                </a:solidFill>
                <a:effectLst/>
                <a:latin typeface="+mn-lt"/>
                <a:ea typeface="+mn-ea"/>
                <a:cs typeface="+mn-cs"/>
              </a:rPr>
              <a:t>Signal drift requires expensive recalibration</a:t>
            </a:r>
          </a:p>
          <a:p>
            <a:pPr rtl="0" eaLnBrk="1" fontAlgn="auto" latinLnBrk="0" hangingPunct="1"/>
            <a:r>
              <a:rPr lang="en-US" sz="1200" b="0" i="0" u="none" strike="noStrike" kern="1200" dirty="0">
                <a:solidFill>
                  <a:schemeClr val="tx1"/>
                </a:solidFill>
                <a:effectLst/>
                <a:latin typeface="+mn-lt"/>
                <a:ea typeface="+mn-ea"/>
                <a:cs typeface="+mn-cs"/>
              </a:rPr>
              <a:t>Leads to reliability, safety, and production issues</a:t>
            </a:r>
          </a:p>
          <a:p>
            <a:pPr rtl="0" eaLnBrk="1" fontAlgn="auto" latinLnBrk="0" hangingPunct="1"/>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etropolis" panose="00000500000000000000" pitchFamily="50" charset="0"/>
                <a:cs typeface="Segoe UI Light" panose="020B0502040204020203" pitchFamily="34" charset="0"/>
              </a:rPr>
              <a:t>Presidential Executive Order #13920 issued to prevent </a:t>
            </a:r>
            <a:r>
              <a:rPr lang="en-US" b="1" i="1" dirty="0">
                <a:solidFill>
                  <a:schemeClr val="bg1"/>
                </a:solidFill>
                <a:latin typeface="Metropolis" panose="00000500000000000000" pitchFamily="50" charset="0"/>
                <a:cs typeface="Segoe UI Light" panose="020B0502040204020203" pitchFamily="34" charset="0"/>
              </a:rPr>
              <a:t>FURTHER</a:t>
            </a:r>
            <a:r>
              <a:rPr lang="en-US" b="1" dirty="0">
                <a:solidFill>
                  <a:schemeClr val="bg1"/>
                </a:solidFill>
                <a:latin typeface="Metropolis" panose="00000500000000000000" pitchFamily="50" charset="0"/>
                <a:cs typeface="Segoe UI Light" panose="020B0502040204020203" pitchFamily="34" charset="0"/>
              </a:rPr>
              <a:t> acquisition of hardware backdoors in Bulk Power company equipment</a:t>
            </a:r>
          </a:p>
          <a:p>
            <a:pPr rtl="0" eaLnBrk="1" fontAlgn="auto" latinLnBrk="0" hangingPunct="1"/>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4</a:t>
            </a:fld>
            <a:endParaRPr lang="en-MY"/>
          </a:p>
        </p:txBody>
      </p:sp>
    </p:spTree>
    <p:extLst>
      <p:ext uri="{BB962C8B-B14F-4D97-AF65-F5344CB8AC3E}">
        <p14:creationId xmlns:p14="http://schemas.microsoft.com/office/powerpoint/2010/main" val="3937110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No cybersecurity, authentication, or cyber logging</a:t>
            </a:r>
          </a:p>
          <a:p>
            <a:pPr rtl="0" eaLnBrk="1" fontAlgn="t" latinLnBrk="0" hangingPunct="1"/>
            <a:r>
              <a:rPr lang="en-US" sz="1200" b="0" i="0" u="none" strike="noStrike" kern="1200" dirty="0">
                <a:solidFill>
                  <a:schemeClr val="tx1"/>
                </a:solidFill>
                <a:effectLst/>
                <a:latin typeface="+mn-lt"/>
                <a:ea typeface="+mn-ea"/>
                <a:cs typeface="+mn-cs"/>
              </a:rPr>
              <a:t>Counterfeit process sensors have been discovered</a:t>
            </a:r>
          </a:p>
          <a:p>
            <a:pPr rtl="0" eaLnBrk="1" fontAlgn="t" latinLnBrk="0" hangingPunct="1"/>
            <a:r>
              <a:rPr lang="en-US" sz="1200" b="0" i="0" u="none" strike="noStrike" kern="1200" dirty="0">
                <a:solidFill>
                  <a:schemeClr val="tx1"/>
                </a:solidFill>
                <a:effectLst/>
                <a:latin typeface="+mn-lt"/>
                <a:ea typeface="+mn-ea"/>
                <a:cs typeface="+mn-cs"/>
              </a:rPr>
              <a:t>Signal drift requires expensive recalibration</a:t>
            </a:r>
          </a:p>
          <a:p>
            <a:pPr rtl="0" eaLnBrk="1" fontAlgn="auto" latinLnBrk="0" hangingPunct="1"/>
            <a:r>
              <a:rPr lang="en-US" sz="1200" b="0" i="0" u="none" strike="noStrike" kern="1200" dirty="0">
                <a:solidFill>
                  <a:schemeClr val="tx1"/>
                </a:solidFill>
                <a:effectLst/>
                <a:latin typeface="+mn-lt"/>
                <a:ea typeface="+mn-ea"/>
                <a:cs typeface="+mn-cs"/>
              </a:rPr>
              <a:t>Leads to reliability, safety, and production issues</a:t>
            </a:r>
          </a:p>
          <a:p>
            <a:pPr rtl="0" eaLnBrk="1" fontAlgn="auto" latinLnBrk="0" hangingPunct="1"/>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etropolis" panose="00000500000000000000" pitchFamily="50" charset="0"/>
                <a:cs typeface="Segoe UI Light" panose="020B0502040204020203" pitchFamily="34" charset="0"/>
              </a:rPr>
              <a:t>Presidential Executive Order #13920 issued to prevent </a:t>
            </a:r>
            <a:r>
              <a:rPr lang="en-US" b="1" i="1" dirty="0">
                <a:solidFill>
                  <a:schemeClr val="bg1"/>
                </a:solidFill>
                <a:latin typeface="Metropolis" panose="00000500000000000000" pitchFamily="50" charset="0"/>
                <a:cs typeface="Segoe UI Light" panose="020B0502040204020203" pitchFamily="34" charset="0"/>
              </a:rPr>
              <a:t>FURTHER</a:t>
            </a:r>
            <a:r>
              <a:rPr lang="en-US" b="1" dirty="0">
                <a:solidFill>
                  <a:schemeClr val="bg1"/>
                </a:solidFill>
                <a:latin typeface="Metropolis" panose="00000500000000000000" pitchFamily="50" charset="0"/>
                <a:cs typeface="Segoe UI Light" panose="020B0502040204020203" pitchFamily="34" charset="0"/>
              </a:rPr>
              <a:t> acquisition of hardware backdoors in Bulk Power company equipment</a:t>
            </a:r>
          </a:p>
          <a:p>
            <a:pPr rtl="0" eaLnBrk="1" fontAlgn="auto" latinLnBrk="0" hangingPunct="1"/>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5</a:t>
            </a:fld>
            <a:endParaRPr lang="en-MY"/>
          </a:p>
        </p:txBody>
      </p:sp>
    </p:spTree>
    <p:extLst>
      <p:ext uri="{BB962C8B-B14F-4D97-AF65-F5344CB8AC3E}">
        <p14:creationId xmlns:p14="http://schemas.microsoft.com/office/powerpoint/2010/main" val="1461439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No cybersecurity, authentication, or cyber logging</a:t>
            </a:r>
          </a:p>
          <a:p>
            <a:pPr rtl="0" eaLnBrk="1" fontAlgn="t" latinLnBrk="0" hangingPunct="1"/>
            <a:r>
              <a:rPr lang="en-US" sz="1200" b="0" i="0" u="none" strike="noStrike" kern="1200" dirty="0">
                <a:solidFill>
                  <a:schemeClr val="tx1"/>
                </a:solidFill>
                <a:effectLst/>
                <a:latin typeface="+mn-lt"/>
                <a:ea typeface="+mn-ea"/>
                <a:cs typeface="+mn-cs"/>
              </a:rPr>
              <a:t>Counterfeit process sensors have been discovered</a:t>
            </a:r>
          </a:p>
          <a:p>
            <a:pPr rtl="0" eaLnBrk="1" fontAlgn="t" latinLnBrk="0" hangingPunct="1"/>
            <a:r>
              <a:rPr lang="en-US" sz="1200" b="0" i="0" u="none" strike="noStrike" kern="1200" dirty="0">
                <a:solidFill>
                  <a:schemeClr val="tx1"/>
                </a:solidFill>
                <a:effectLst/>
                <a:latin typeface="+mn-lt"/>
                <a:ea typeface="+mn-ea"/>
                <a:cs typeface="+mn-cs"/>
              </a:rPr>
              <a:t>Signal drift requires expensive recalibration</a:t>
            </a:r>
          </a:p>
          <a:p>
            <a:pPr rtl="0" eaLnBrk="1" fontAlgn="auto" latinLnBrk="0" hangingPunct="1"/>
            <a:r>
              <a:rPr lang="en-US" sz="1200" b="0" i="0" u="none" strike="noStrike" kern="1200" dirty="0">
                <a:solidFill>
                  <a:schemeClr val="tx1"/>
                </a:solidFill>
                <a:effectLst/>
                <a:latin typeface="+mn-lt"/>
                <a:ea typeface="+mn-ea"/>
                <a:cs typeface="+mn-cs"/>
              </a:rPr>
              <a:t>Leads to reliability, safety, and production issues</a:t>
            </a:r>
          </a:p>
          <a:p>
            <a:pPr rtl="0" eaLnBrk="1" fontAlgn="auto" latinLnBrk="0" hangingPunct="1"/>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etropolis" panose="00000500000000000000" pitchFamily="50" charset="0"/>
                <a:cs typeface="Segoe UI Light" panose="020B0502040204020203" pitchFamily="34" charset="0"/>
              </a:rPr>
              <a:t>Presidential Executive Order #13920 issued to prevent </a:t>
            </a:r>
            <a:r>
              <a:rPr lang="en-US" b="1" i="1" dirty="0">
                <a:solidFill>
                  <a:schemeClr val="bg1"/>
                </a:solidFill>
                <a:latin typeface="Metropolis" panose="00000500000000000000" pitchFamily="50" charset="0"/>
                <a:cs typeface="Segoe UI Light" panose="020B0502040204020203" pitchFamily="34" charset="0"/>
              </a:rPr>
              <a:t>FURTHER</a:t>
            </a:r>
            <a:r>
              <a:rPr lang="en-US" b="1" dirty="0">
                <a:solidFill>
                  <a:schemeClr val="bg1"/>
                </a:solidFill>
                <a:latin typeface="Metropolis" panose="00000500000000000000" pitchFamily="50" charset="0"/>
                <a:cs typeface="Segoe UI Light" panose="020B0502040204020203" pitchFamily="34" charset="0"/>
              </a:rPr>
              <a:t> acquisition of hardware backdoors in Bulk Power company equipment</a:t>
            </a:r>
          </a:p>
          <a:p>
            <a:pPr rtl="0" eaLnBrk="1" fontAlgn="auto" latinLnBrk="0" hangingPunct="1"/>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6</a:t>
            </a:fld>
            <a:endParaRPr lang="en-MY"/>
          </a:p>
        </p:txBody>
      </p:sp>
    </p:spTree>
    <p:extLst>
      <p:ext uri="{BB962C8B-B14F-4D97-AF65-F5344CB8AC3E}">
        <p14:creationId xmlns:p14="http://schemas.microsoft.com/office/powerpoint/2010/main" val="1043356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No cybersecurity, authentication, or cyber logging</a:t>
            </a:r>
          </a:p>
          <a:p>
            <a:pPr rtl="0" eaLnBrk="1" fontAlgn="t" latinLnBrk="0" hangingPunct="1"/>
            <a:r>
              <a:rPr lang="en-US" sz="1200" b="0" i="0" u="none" strike="noStrike" kern="1200" dirty="0">
                <a:solidFill>
                  <a:schemeClr val="tx1"/>
                </a:solidFill>
                <a:effectLst/>
                <a:latin typeface="+mn-lt"/>
                <a:ea typeface="+mn-ea"/>
                <a:cs typeface="+mn-cs"/>
              </a:rPr>
              <a:t>Counterfeit process sensors have been discovered</a:t>
            </a:r>
          </a:p>
          <a:p>
            <a:pPr rtl="0" eaLnBrk="1" fontAlgn="t" latinLnBrk="0" hangingPunct="1"/>
            <a:r>
              <a:rPr lang="en-US" sz="1200" b="0" i="0" u="none" strike="noStrike" kern="1200" dirty="0">
                <a:solidFill>
                  <a:schemeClr val="tx1"/>
                </a:solidFill>
                <a:effectLst/>
                <a:latin typeface="+mn-lt"/>
                <a:ea typeface="+mn-ea"/>
                <a:cs typeface="+mn-cs"/>
              </a:rPr>
              <a:t>Signal drift requires expensive recalibration</a:t>
            </a:r>
          </a:p>
          <a:p>
            <a:pPr rtl="0" eaLnBrk="1" fontAlgn="auto" latinLnBrk="0" hangingPunct="1"/>
            <a:r>
              <a:rPr lang="en-US" sz="1200" b="0" i="0" u="none" strike="noStrike" kern="1200" dirty="0">
                <a:solidFill>
                  <a:schemeClr val="tx1"/>
                </a:solidFill>
                <a:effectLst/>
                <a:latin typeface="+mn-lt"/>
                <a:ea typeface="+mn-ea"/>
                <a:cs typeface="+mn-cs"/>
              </a:rPr>
              <a:t>Leads to reliability, safety, and production issues</a:t>
            </a:r>
          </a:p>
          <a:p>
            <a:pPr rtl="0" eaLnBrk="1" fontAlgn="auto" latinLnBrk="0" hangingPunct="1"/>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etropolis" panose="00000500000000000000" pitchFamily="50" charset="0"/>
                <a:cs typeface="Segoe UI Light" panose="020B0502040204020203" pitchFamily="34" charset="0"/>
              </a:rPr>
              <a:t>Presidential Executive Order #13920 issued to prevent </a:t>
            </a:r>
            <a:r>
              <a:rPr lang="en-US" b="1" i="1" dirty="0">
                <a:solidFill>
                  <a:schemeClr val="bg1"/>
                </a:solidFill>
                <a:latin typeface="Metropolis" panose="00000500000000000000" pitchFamily="50" charset="0"/>
                <a:cs typeface="Segoe UI Light" panose="020B0502040204020203" pitchFamily="34" charset="0"/>
              </a:rPr>
              <a:t>FURTHER</a:t>
            </a:r>
            <a:r>
              <a:rPr lang="en-US" b="1" dirty="0">
                <a:solidFill>
                  <a:schemeClr val="bg1"/>
                </a:solidFill>
                <a:latin typeface="Metropolis" panose="00000500000000000000" pitchFamily="50" charset="0"/>
                <a:cs typeface="Segoe UI Light" panose="020B0502040204020203" pitchFamily="34" charset="0"/>
              </a:rPr>
              <a:t> acquisition of hardware backdoors in Bulk Power company equipment</a:t>
            </a:r>
          </a:p>
          <a:p>
            <a:pPr rtl="0" eaLnBrk="1" fontAlgn="auto" latinLnBrk="0" hangingPunct="1"/>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7</a:t>
            </a:fld>
            <a:endParaRPr lang="en-MY"/>
          </a:p>
        </p:txBody>
      </p:sp>
    </p:spTree>
    <p:extLst>
      <p:ext uri="{BB962C8B-B14F-4D97-AF65-F5344CB8AC3E}">
        <p14:creationId xmlns:p14="http://schemas.microsoft.com/office/powerpoint/2010/main" val="327083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No cybersecurity, authentication, or cyber logging</a:t>
            </a:r>
          </a:p>
          <a:p>
            <a:pPr rtl="0" eaLnBrk="1" fontAlgn="t" latinLnBrk="0" hangingPunct="1"/>
            <a:r>
              <a:rPr lang="en-US" sz="1200" b="0" i="0" u="none" strike="noStrike" kern="1200" dirty="0">
                <a:solidFill>
                  <a:schemeClr val="tx1"/>
                </a:solidFill>
                <a:effectLst/>
                <a:latin typeface="+mn-lt"/>
                <a:ea typeface="+mn-ea"/>
                <a:cs typeface="+mn-cs"/>
              </a:rPr>
              <a:t>Counterfeit process sensors have been discovered</a:t>
            </a:r>
          </a:p>
          <a:p>
            <a:pPr rtl="0" eaLnBrk="1" fontAlgn="t" latinLnBrk="0" hangingPunct="1"/>
            <a:r>
              <a:rPr lang="en-US" sz="1200" b="0" i="0" u="none" strike="noStrike" kern="1200" dirty="0">
                <a:solidFill>
                  <a:schemeClr val="tx1"/>
                </a:solidFill>
                <a:effectLst/>
                <a:latin typeface="+mn-lt"/>
                <a:ea typeface="+mn-ea"/>
                <a:cs typeface="+mn-cs"/>
              </a:rPr>
              <a:t>Signal drift requires expensive recalibration</a:t>
            </a:r>
          </a:p>
          <a:p>
            <a:pPr rtl="0" eaLnBrk="1" fontAlgn="auto" latinLnBrk="0" hangingPunct="1"/>
            <a:r>
              <a:rPr lang="en-US" sz="1200" b="0" i="0" u="none" strike="noStrike" kern="1200" dirty="0">
                <a:solidFill>
                  <a:schemeClr val="tx1"/>
                </a:solidFill>
                <a:effectLst/>
                <a:latin typeface="+mn-lt"/>
                <a:ea typeface="+mn-ea"/>
                <a:cs typeface="+mn-cs"/>
              </a:rPr>
              <a:t>Leads to reliability, safety, and production issues</a:t>
            </a:r>
          </a:p>
          <a:p>
            <a:pPr rtl="0" eaLnBrk="1" fontAlgn="auto" latinLnBrk="0" hangingPunct="1"/>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etropolis" panose="00000500000000000000" pitchFamily="50" charset="0"/>
                <a:cs typeface="Segoe UI Light" panose="020B0502040204020203" pitchFamily="34" charset="0"/>
              </a:rPr>
              <a:t>Presidential Executive Order #13920 issued to prevent </a:t>
            </a:r>
            <a:r>
              <a:rPr lang="en-US" b="1" i="1" dirty="0">
                <a:solidFill>
                  <a:schemeClr val="bg1"/>
                </a:solidFill>
                <a:latin typeface="Metropolis" panose="00000500000000000000" pitchFamily="50" charset="0"/>
                <a:cs typeface="Segoe UI Light" panose="020B0502040204020203" pitchFamily="34" charset="0"/>
              </a:rPr>
              <a:t>FURTHER</a:t>
            </a:r>
            <a:r>
              <a:rPr lang="en-US" b="1" dirty="0">
                <a:solidFill>
                  <a:schemeClr val="bg1"/>
                </a:solidFill>
                <a:latin typeface="Metropolis" panose="00000500000000000000" pitchFamily="50" charset="0"/>
                <a:cs typeface="Segoe UI Light" panose="020B0502040204020203" pitchFamily="34" charset="0"/>
              </a:rPr>
              <a:t> acquisition of hardware backdoors in Bulk Power company equipment</a:t>
            </a:r>
          </a:p>
          <a:p>
            <a:pPr rtl="0" eaLnBrk="1" fontAlgn="auto" latinLnBrk="0" hangingPunct="1"/>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8</a:t>
            </a:fld>
            <a:endParaRPr lang="en-MY"/>
          </a:p>
        </p:txBody>
      </p:sp>
    </p:spTree>
    <p:extLst>
      <p:ext uri="{BB962C8B-B14F-4D97-AF65-F5344CB8AC3E}">
        <p14:creationId xmlns:p14="http://schemas.microsoft.com/office/powerpoint/2010/main" val="3397619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dirty="0">
                <a:solidFill>
                  <a:schemeClr val="tx1"/>
                </a:solidFill>
                <a:effectLst/>
                <a:latin typeface="+mn-lt"/>
                <a:ea typeface="+mn-ea"/>
                <a:cs typeface="+mn-cs"/>
              </a:rPr>
              <a:t>No cybersecurity, authentication, or cyber logging</a:t>
            </a:r>
          </a:p>
          <a:p>
            <a:pPr rtl="0" eaLnBrk="1" fontAlgn="t" latinLnBrk="0" hangingPunct="1"/>
            <a:r>
              <a:rPr lang="en-US" sz="1200" b="0" i="0" u="none" strike="noStrike" kern="1200" dirty="0">
                <a:solidFill>
                  <a:schemeClr val="tx1"/>
                </a:solidFill>
                <a:effectLst/>
                <a:latin typeface="+mn-lt"/>
                <a:ea typeface="+mn-ea"/>
                <a:cs typeface="+mn-cs"/>
              </a:rPr>
              <a:t>Counterfeit process sensors have been discovered</a:t>
            </a:r>
          </a:p>
          <a:p>
            <a:pPr rtl="0" eaLnBrk="1" fontAlgn="t" latinLnBrk="0" hangingPunct="1"/>
            <a:r>
              <a:rPr lang="en-US" sz="1200" b="0" i="0" u="none" strike="noStrike" kern="1200" dirty="0">
                <a:solidFill>
                  <a:schemeClr val="tx1"/>
                </a:solidFill>
                <a:effectLst/>
                <a:latin typeface="+mn-lt"/>
                <a:ea typeface="+mn-ea"/>
                <a:cs typeface="+mn-cs"/>
              </a:rPr>
              <a:t>Signal drift requires expensive recalibration</a:t>
            </a:r>
          </a:p>
          <a:p>
            <a:pPr rtl="0" eaLnBrk="1" fontAlgn="auto" latinLnBrk="0" hangingPunct="1"/>
            <a:r>
              <a:rPr lang="en-US" sz="1200" b="0" i="0" u="none" strike="noStrike" kern="1200" dirty="0">
                <a:solidFill>
                  <a:schemeClr val="tx1"/>
                </a:solidFill>
                <a:effectLst/>
                <a:latin typeface="+mn-lt"/>
                <a:ea typeface="+mn-ea"/>
                <a:cs typeface="+mn-cs"/>
              </a:rPr>
              <a:t>Leads to reliability, safety, and production issues</a:t>
            </a:r>
          </a:p>
          <a:p>
            <a:pPr rtl="0" eaLnBrk="1" fontAlgn="auto" latinLnBrk="0" hangingPunct="1"/>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Metropolis" panose="00000500000000000000" pitchFamily="50" charset="0"/>
                <a:cs typeface="Segoe UI Light" panose="020B0502040204020203" pitchFamily="34" charset="0"/>
              </a:rPr>
              <a:t>Presidential Executive Order #13920 issued to prevent </a:t>
            </a:r>
            <a:r>
              <a:rPr lang="en-US" b="1" i="1" dirty="0">
                <a:solidFill>
                  <a:schemeClr val="bg1"/>
                </a:solidFill>
                <a:latin typeface="Metropolis" panose="00000500000000000000" pitchFamily="50" charset="0"/>
                <a:cs typeface="Segoe UI Light" panose="020B0502040204020203" pitchFamily="34" charset="0"/>
              </a:rPr>
              <a:t>FURTHER</a:t>
            </a:r>
            <a:r>
              <a:rPr lang="en-US" b="1" dirty="0">
                <a:solidFill>
                  <a:schemeClr val="bg1"/>
                </a:solidFill>
                <a:latin typeface="Metropolis" panose="00000500000000000000" pitchFamily="50" charset="0"/>
                <a:cs typeface="Segoe UI Light" panose="020B0502040204020203" pitchFamily="34" charset="0"/>
              </a:rPr>
              <a:t> acquisition of hardware backdoors in Bulk Power company equipment</a:t>
            </a:r>
          </a:p>
          <a:p>
            <a:pPr rtl="0" eaLnBrk="1" fontAlgn="auto" latinLnBrk="0" hangingPunct="1"/>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63C6DC-2E50-448A-A515-B7C1EBDA1446}" type="slidenum">
              <a:rPr lang="en-MY" smtClean="0"/>
              <a:t>9</a:t>
            </a:fld>
            <a:endParaRPr lang="en-MY"/>
          </a:p>
        </p:txBody>
      </p:sp>
    </p:spTree>
    <p:extLst>
      <p:ext uri="{BB962C8B-B14F-4D97-AF65-F5344CB8AC3E}">
        <p14:creationId xmlns:p14="http://schemas.microsoft.com/office/powerpoint/2010/main" val="4085828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Tree>
    <p:extLst>
      <p:ext uri="{BB962C8B-B14F-4D97-AF65-F5344CB8AC3E}">
        <p14:creationId xmlns:p14="http://schemas.microsoft.com/office/powerpoint/2010/main" val="2415477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892978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305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G Pic">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tx2"/>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654769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G Pic Middl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592132"/>
            <a:ext cx="12192000" cy="3668357"/>
          </a:xfrm>
          <a:solidFill>
            <a:schemeClr val="tx2"/>
          </a:solidFill>
        </p:spPr>
        <p:txBody>
          <a:bodyPr/>
          <a:lstStyle>
            <a:lvl1pPr>
              <a:defRPr>
                <a:solidFill>
                  <a:schemeClr val="bg1"/>
                </a:solidFill>
              </a:defRPr>
            </a:lvl1p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
        <p:nvSpPr>
          <p:cNvPr id="6"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621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G Pic Middle_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097758"/>
            <a:ext cx="12192000" cy="3668357"/>
          </a:xfrm>
          <a:solidFill>
            <a:schemeClr val="tx2"/>
          </a:solidFill>
        </p:spPr>
        <p:txBody>
          <a:bodyPr/>
          <a:lstStyle>
            <a:lvl1pPr>
              <a:defRPr>
                <a:solidFill>
                  <a:schemeClr val="bg1"/>
                </a:solidFill>
              </a:defRPr>
            </a:lvl1p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
        <p:nvSpPr>
          <p:cNvPr id="6"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4154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G Pic Bottom">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3429000"/>
            <a:ext cx="12192000" cy="3429000"/>
          </a:xfrm>
          <a:solidFill>
            <a:schemeClr val="tx2"/>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285178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G Pic Top">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3429000"/>
          </a:xfrm>
          <a:solidFill>
            <a:schemeClr val="tx2"/>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869801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G Pic Top + Foo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3429000"/>
          </a:xfrm>
          <a:solidFill>
            <a:schemeClr val="tx2"/>
          </a:solidFill>
        </p:spPr>
        <p:txBody>
          <a:bodyPr/>
          <a:lstStyle>
            <a:lvl1pPr>
              <a:defRPr>
                <a:solidFill>
                  <a:schemeClr val="bg1"/>
                </a:solidFill>
              </a:defRPr>
            </a:lvl1pPr>
          </a:lstStyle>
          <a:p>
            <a:endParaRPr lang="en-US"/>
          </a:p>
        </p:txBody>
      </p:sp>
      <p:sp>
        <p:nvSpPr>
          <p:cNvPr id="2" name="Footer Placeholder 1"/>
          <p:cNvSpPr>
            <a:spLocks noGrp="1"/>
          </p:cNvSpPr>
          <p:nvPr>
            <p:ph type="ftr" sz="quarter" idx="11"/>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10118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G Pic Righ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a:solidFill>
            <a:schemeClr val="tx2"/>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547056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G Pic Right_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928386" y="0"/>
            <a:ext cx="4263614" cy="6858000"/>
          </a:xfrm>
          <a:solidFill>
            <a:schemeClr val="tx2"/>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119806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 FS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7928387" y="0"/>
            <a:ext cx="4263614" cy="6858000"/>
          </a:xfr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858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808908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G Pic Lef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096000" cy="6858000"/>
          </a:xfrm>
          <a:solidFill>
            <a:schemeClr val="tx2"/>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860607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G Pic Left_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281544" cy="6858000"/>
          </a:xfrm>
          <a:solidFill>
            <a:schemeClr val="tx2"/>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09020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Just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9992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1" name="Slide Number Placeholder 10"/>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99942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8476633" y="2054225"/>
            <a:ext cx="2754313" cy="3722688"/>
          </a:xfr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2" name="Slide Number Placeholder 11"/>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09076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H_1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8476633" y="2054225"/>
            <a:ext cx="2754313" cy="3722688"/>
          </a:xfrm>
          <a:prstGeom prst="round1Rect">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2" name="Slide Number Placeholder 11"/>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13071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H2_1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8476633" y="2054225"/>
            <a:ext cx="2754313" cy="3722688"/>
          </a:xfrm>
          <a:prstGeom prst="round2DiagRect">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2" name="Slide Number Placeholder 11"/>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29687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H3_1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8476633" y="2054225"/>
            <a:ext cx="2754313" cy="3722688"/>
          </a:xfrm>
          <a:prstGeom prst="snip2DiagRect">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2" name="Slide Number Placeholder 11"/>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47404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H4_1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8476633" y="2054225"/>
            <a:ext cx="2754313" cy="3722688"/>
          </a:xfrm>
          <a:prstGeom prst="diamond">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2" name="Slide Number Placeholder 11"/>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37819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H5_1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8476633" y="2054225"/>
            <a:ext cx="2754313" cy="3722688"/>
          </a:xfrm>
          <a:prstGeom prst="mathDivide">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2" name="Slide Number Placeholder 11"/>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16346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Tree>
    <p:extLst>
      <p:ext uri="{BB962C8B-B14F-4D97-AF65-F5344CB8AC3E}">
        <p14:creationId xmlns:p14="http://schemas.microsoft.com/office/powerpoint/2010/main" val="12403974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H6_1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8476633" y="2054225"/>
            <a:ext cx="2754313" cy="3722688"/>
          </a:xfrm>
          <a:prstGeom prst="mathMultiply">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2" name="Slide Number Placeholder 11"/>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05200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H7_1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8476633" y="2054225"/>
            <a:ext cx="2754313" cy="3722688"/>
          </a:xfrm>
          <a:prstGeom prst="flowChartMagneticDrum">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2" name="Slide Number Placeholder 11"/>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7092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H8_1 Pic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8476633" y="2054225"/>
            <a:ext cx="2754313" cy="3722688"/>
          </a:xfrm>
          <a:prstGeom prst="flowChartMultidocument">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2" name="Slide Number Placeholder 11"/>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35305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S Pic Right">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8520056" y="0"/>
            <a:ext cx="3661187" cy="6858000"/>
          </a:xfr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0522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 Pics Sid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935544" y="2054225"/>
            <a:ext cx="2754313" cy="3722688"/>
          </a:xfr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6"/>
          <p:cNvSpPr>
            <a:spLocks noGrp="1"/>
          </p:cNvSpPr>
          <p:nvPr>
            <p:ph type="pic" sz="quarter" idx="23"/>
          </p:nvPr>
        </p:nvSpPr>
        <p:spPr>
          <a:xfrm>
            <a:off x="8476633" y="2054225"/>
            <a:ext cx="2754313" cy="3722688"/>
          </a:xfrm>
          <a:solidFill>
            <a:schemeClr val="tx2"/>
          </a:solidFill>
        </p:spPr>
        <p:txBody>
          <a:bodyPr/>
          <a:lstStyle>
            <a:lvl1pPr>
              <a:defRPr>
                <a:solidFill>
                  <a:schemeClr val="bg1"/>
                </a:solidFill>
              </a:defRPr>
            </a:lvl1pPr>
          </a:lstStyle>
          <a:p>
            <a:endParaRPr lang="en-US"/>
          </a:p>
        </p:txBody>
      </p:sp>
      <p:sp>
        <p:nvSpPr>
          <p:cNvPr id="6" name="Footer Placeholder 5"/>
          <p:cNvSpPr>
            <a:spLocks noGrp="1"/>
          </p:cNvSpPr>
          <p:nvPr>
            <p:ph type="ftr" sz="quarter" idx="24"/>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9" name="Slide Number Placeholder 8"/>
          <p:cNvSpPr>
            <a:spLocks noGrp="1"/>
          </p:cNvSpPr>
          <p:nvPr>
            <p:ph type="sldNum" sz="quarter" idx="25"/>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6068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648">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 Pics Sides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3226929" y="2054225"/>
            <a:ext cx="2754313" cy="3722688"/>
          </a:xfr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6"/>
          <p:cNvSpPr>
            <a:spLocks noGrp="1"/>
          </p:cNvSpPr>
          <p:nvPr>
            <p:ph type="pic" sz="quarter" idx="23"/>
          </p:nvPr>
        </p:nvSpPr>
        <p:spPr>
          <a:xfrm>
            <a:off x="6228280" y="2054225"/>
            <a:ext cx="2754313" cy="3722688"/>
          </a:xfrm>
          <a:solidFill>
            <a:schemeClr val="tx2"/>
          </a:solidFill>
        </p:spPr>
        <p:txBody>
          <a:bodyPr/>
          <a:lstStyle>
            <a:lvl1pPr>
              <a:defRPr>
                <a:solidFill>
                  <a:schemeClr val="bg1"/>
                </a:solidFill>
              </a:defRPr>
            </a:lvl1pPr>
          </a:lstStyle>
          <a:p>
            <a:endParaRPr lang="en-US"/>
          </a:p>
        </p:txBody>
      </p:sp>
      <p:sp>
        <p:nvSpPr>
          <p:cNvPr id="6" name="Footer Placeholder 5"/>
          <p:cNvSpPr>
            <a:spLocks noGrp="1"/>
          </p:cNvSpPr>
          <p:nvPr>
            <p:ph type="ftr" sz="quarter" idx="24"/>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9" name="Slide Number Placeholder 8"/>
          <p:cNvSpPr>
            <a:spLocks noGrp="1"/>
          </p:cNvSpPr>
          <p:nvPr>
            <p:ph type="sldNum" sz="quarter" idx="25"/>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39454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648">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 Pics Sides_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2742819" y="2054225"/>
            <a:ext cx="2754313" cy="3722688"/>
          </a:xfr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6"/>
          <p:cNvSpPr>
            <a:spLocks noGrp="1"/>
          </p:cNvSpPr>
          <p:nvPr>
            <p:ph type="pic" sz="quarter" idx="23"/>
          </p:nvPr>
        </p:nvSpPr>
        <p:spPr>
          <a:xfrm>
            <a:off x="6712390" y="2054225"/>
            <a:ext cx="2754313" cy="3722688"/>
          </a:xfrm>
          <a:solidFill>
            <a:schemeClr val="tx2"/>
          </a:solidFill>
        </p:spPr>
        <p:txBody>
          <a:bodyPr/>
          <a:lstStyle>
            <a:lvl1pPr>
              <a:defRPr>
                <a:solidFill>
                  <a:schemeClr val="bg1"/>
                </a:solidFill>
              </a:defRPr>
            </a:lvl1pPr>
          </a:lstStyle>
          <a:p>
            <a:endParaRPr lang="en-US"/>
          </a:p>
        </p:txBody>
      </p:sp>
      <p:sp>
        <p:nvSpPr>
          <p:cNvPr id="6" name="Footer Placeholder 5"/>
          <p:cNvSpPr>
            <a:spLocks noGrp="1"/>
          </p:cNvSpPr>
          <p:nvPr>
            <p:ph type="ftr" sz="quarter" idx="24"/>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9" name="Slide Number Placeholder 8"/>
          <p:cNvSpPr>
            <a:spLocks noGrp="1"/>
          </p:cNvSpPr>
          <p:nvPr>
            <p:ph type="sldNum" sz="quarter" idx="25"/>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54028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648">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H_2 Pics Sid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935544" y="2054225"/>
            <a:ext cx="2754313" cy="3722688"/>
          </a:xfrm>
          <a:prstGeom prst="foldedCorner">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6"/>
          <p:cNvSpPr>
            <a:spLocks noGrp="1"/>
          </p:cNvSpPr>
          <p:nvPr>
            <p:ph type="pic" sz="quarter" idx="23"/>
          </p:nvPr>
        </p:nvSpPr>
        <p:spPr>
          <a:xfrm>
            <a:off x="8476633" y="2054225"/>
            <a:ext cx="2754313" cy="3722688"/>
          </a:xfrm>
          <a:prstGeom prst="foldedCorner">
            <a:avLst/>
          </a:prstGeom>
          <a:solidFill>
            <a:schemeClr val="tx2"/>
          </a:solidFill>
        </p:spPr>
        <p:txBody>
          <a:bodyPr/>
          <a:lstStyle>
            <a:lvl1pPr>
              <a:defRPr>
                <a:solidFill>
                  <a:schemeClr val="bg1"/>
                </a:solidFill>
              </a:defRPr>
            </a:lvl1pPr>
          </a:lstStyle>
          <a:p>
            <a:endParaRPr lang="en-US"/>
          </a:p>
        </p:txBody>
      </p:sp>
      <p:sp>
        <p:nvSpPr>
          <p:cNvPr id="6" name="Footer Placeholder 5"/>
          <p:cNvSpPr>
            <a:spLocks noGrp="1"/>
          </p:cNvSpPr>
          <p:nvPr>
            <p:ph type="ftr" sz="quarter" idx="24"/>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9" name="Slide Number Placeholder 8"/>
          <p:cNvSpPr>
            <a:spLocks noGrp="1"/>
          </p:cNvSpPr>
          <p:nvPr>
            <p:ph type="sldNum" sz="quarter" idx="25"/>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01499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648">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H2_2 Pics Sid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935544" y="2054225"/>
            <a:ext cx="2754313" cy="3722688"/>
          </a:xfrm>
          <a:prstGeom prst="snip2DiagRect">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6"/>
          <p:cNvSpPr>
            <a:spLocks noGrp="1"/>
          </p:cNvSpPr>
          <p:nvPr>
            <p:ph type="pic" sz="quarter" idx="23"/>
          </p:nvPr>
        </p:nvSpPr>
        <p:spPr>
          <a:xfrm>
            <a:off x="8476633" y="2054225"/>
            <a:ext cx="2754313" cy="3722688"/>
          </a:xfrm>
          <a:prstGeom prst="snip2DiagRect">
            <a:avLst/>
          </a:prstGeom>
          <a:solidFill>
            <a:schemeClr val="tx2"/>
          </a:solidFill>
        </p:spPr>
        <p:txBody>
          <a:bodyPr/>
          <a:lstStyle>
            <a:lvl1pPr>
              <a:defRPr>
                <a:solidFill>
                  <a:schemeClr val="bg1"/>
                </a:solidFill>
              </a:defRPr>
            </a:lvl1pPr>
          </a:lstStyle>
          <a:p>
            <a:endParaRPr lang="en-US"/>
          </a:p>
        </p:txBody>
      </p:sp>
      <p:sp>
        <p:nvSpPr>
          <p:cNvPr id="6" name="Footer Placeholder 5"/>
          <p:cNvSpPr>
            <a:spLocks noGrp="1"/>
          </p:cNvSpPr>
          <p:nvPr>
            <p:ph type="ftr" sz="quarter" idx="24"/>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9" name="Slide Number Placeholder 8"/>
          <p:cNvSpPr>
            <a:spLocks noGrp="1"/>
          </p:cNvSpPr>
          <p:nvPr>
            <p:ph type="sldNum" sz="quarter" idx="25"/>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33234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648">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 Pic Cen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4732991" y="2054225"/>
            <a:ext cx="2754313" cy="3722688"/>
          </a:xfr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1" name="Slide Number Placeholder 10"/>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17392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1104">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5" name="Rectangle 4"/>
          <p:cNvSpPr/>
          <p:nvPr userDrawn="1"/>
        </p:nvSpPr>
        <p:spPr>
          <a:xfrm>
            <a:off x="0" y="0"/>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169103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 HZ Cen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1" y="2517288"/>
            <a:ext cx="12192000" cy="2474259"/>
          </a:xfr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1" name="Slide Number Placeholder 10"/>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72184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1104">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H_1 Pic Cen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4732991" y="2054225"/>
            <a:ext cx="2754313" cy="3722688"/>
          </a:xfrm>
          <a:prstGeom prst="flowChartDecision">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1" name="Slide Number Placeholder 10"/>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70528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1104">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H2_1 Pic Cen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4732991" y="2054225"/>
            <a:ext cx="2754313" cy="3722688"/>
          </a:xfrm>
          <a:prstGeom prst="flowChartOffpageConnector">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1" name="Slide Number Placeholder 10"/>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32736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1104">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H3_1 Pic Cen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4732991" y="2054225"/>
            <a:ext cx="2754313" cy="3722688"/>
          </a:xfrm>
          <a:prstGeom prst="snip2DiagRect">
            <a:avLst/>
          </a:prstGeom>
          <a:solidFill>
            <a:schemeClr val="tx2"/>
          </a:solidFill>
        </p:spPr>
        <p:txBody>
          <a:bodyPr/>
          <a:lstStyle>
            <a:lvl1pPr>
              <a:defRPr>
                <a:solidFill>
                  <a:schemeClr val="bg1"/>
                </a:solidFill>
              </a:defRPr>
            </a:lvl1pPr>
          </a:lstStyle>
          <a:p>
            <a:endParaRPr lang="en-US"/>
          </a:p>
        </p:txBody>
      </p:sp>
      <p:sp>
        <p:nvSpPr>
          <p:cNvPr id="10" name="Text Placeholder 4"/>
          <p:cNvSpPr>
            <a:spLocks noGrp="1"/>
          </p:cNvSpPr>
          <p:nvPr>
            <p:ph type="body" sz="quarter" idx="22"/>
          </p:nvPr>
        </p:nvSpPr>
        <p:spPr>
          <a:xfrm>
            <a:off x="834843" y="1256229"/>
            <a:ext cx="58564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1" name="Slide Number Placeholder 10"/>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3505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1104">
          <p15:clr>
            <a:srgbClr val="FBAE40"/>
          </p15:clr>
        </p15:guide>
        <p15:guide id="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EF_5 Cross Pic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Picture Placeholder 6"/>
          <p:cNvSpPr>
            <a:spLocks noGrp="1"/>
          </p:cNvSpPr>
          <p:nvPr>
            <p:ph type="pic" sz="quarter" idx="14"/>
          </p:nvPr>
        </p:nvSpPr>
        <p:spPr>
          <a:xfrm>
            <a:off x="3054095" y="2140292"/>
            <a:ext cx="1882948" cy="1805417"/>
          </a:xfrm>
          <a:prstGeom prst="star7">
            <a:avLst/>
          </a:prstGeom>
          <a:solidFill>
            <a:schemeClr val="tx2"/>
          </a:solidFill>
          <a:ln w="76200">
            <a:solidFill>
              <a:schemeClr val="accent4"/>
            </a:solidFill>
            <a:prstDash val="lgDashDotDot"/>
          </a:ln>
        </p:spPr>
        <p:style>
          <a:lnRef idx="1">
            <a:schemeClr val="accent3"/>
          </a:lnRef>
          <a:fillRef idx="3">
            <a:schemeClr val="accent3"/>
          </a:fillRef>
          <a:effectRef idx="2">
            <a:schemeClr val="accent3"/>
          </a:effectRef>
          <a:fontRef idx="none"/>
        </p:style>
        <p:txBody>
          <a:bodyPr/>
          <a:lstStyle>
            <a:lvl1pPr>
              <a:defRPr>
                <a:solidFill>
                  <a:schemeClr val="bg1"/>
                </a:solidFill>
              </a:defRPr>
            </a:lvl1pPr>
          </a:lstStyle>
          <a:p>
            <a:endParaRPr lang="en-US"/>
          </a:p>
        </p:txBody>
      </p:sp>
      <p:sp>
        <p:nvSpPr>
          <p:cNvPr id="9" name="Picture Placeholder 6"/>
          <p:cNvSpPr>
            <a:spLocks noGrp="1"/>
          </p:cNvSpPr>
          <p:nvPr>
            <p:ph type="pic" sz="quarter" idx="16"/>
          </p:nvPr>
        </p:nvSpPr>
        <p:spPr>
          <a:xfrm>
            <a:off x="7291169" y="2140292"/>
            <a:ext cx="1883664" cy="1805417"/>
          </a:xfrm>
          <a:prstGeom prst="star7">
            <a:avLst/>
          </a:prstGeom>
          <a:solidFill>
            <a:schemeClr val="tx2"/>
          </a:solidFill>
          <a:ln w="76200">
            <a:solidFill>
              <a:schemeClr val="accent4"/>
            </a:solidFill>
            <a:prstDash val="lgDashDotDot"/>
          </a:ln>
        </p:spPr>
        <p:style>
          <a:lnRef idx="1">
            <a:schemeClr val="accent3"/>
          </a:lnRef>
          <a:fillRef idx="3">
            <a:schemeClr val="accent3"/>
          </a:fillRef>
          <a:effectRef idx="2">
            <a:schemeClr val="accent3"/>
          </a:effectRef>
          <a:fontRef idx="none"/>
        </p:style>
        <p:txBody>
          <a:bodyPr/>
          <a:lstStyle>
            <a:lvl1pPr>
              <a:defRPr>
                <a:solidFill>
                  <a:schemeClr val="bg1"/>
                </a:solidFill>
              </a:defRPr>
            </a:lvl1pPr>
          </a:lstStyle>
          <a:p>
            <a:endParaRPr lang="en-US"/>
          </a:p>
        </p:txBody>
      </p:sp>
      <p:sp>
        <p:nvSpPr>
          <p:cNvPr id="12" name="Text Placeholder 4"/>
          <p:cNvSpPr>
            <a:spLocks noGrp="1"/>
          </p:cNvSpPr>
          <p:nvPr>
            <p:ph type="body" sz="quarter" idx="22"/>
          </p:nvPr>
        </p:nvSpPr>
        <p:spPr>
          <a:xfrm>
            <a:off x="834844" y="1256233"/>
            <a:ext cx="6373813"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6"/>
          <p:cNvSpPr>
            <a:spLocks noGrp="1"/>
          </p:cNvSpPr>
          <p:nvPr>
            <p:ph type="pic" sz="quarter" idx="24"/>
          </p:nvPr>
        </p:nvSpPr>
        <p:spPr>
          <a:xfrm>
            <a:off x="935554" y="4022878"/>
            <a:ext cx="1882953" cy="1805422"/>
          </a:xfrm>
          <a:prstGeom prst="star7">
            <a:avLst/>
          </a:prstGeom>
          <a:solidFill>
            <a:schemeClr val="tx2"/>
          </a:solidFill>
          <a:ln w="76200">
            <a:solidFill>
              <a:schemeClr val="accent4"/>
            </a:solidFill>
            <a:prstDash val="lgDashDotDot"/>
          </a:ln>
        </p:spPr>
        <p:style>
          <a:lnRef idx="1">
            <a:schemeClr val="accent3"/>
          </a:lnRef>
          <a:fillRef idx="3">
            <a:schemeClr val="accent3"/>
          </a:fillRef>
          <a:effectRef idx="2">
            <a:schemeClr val="accent3"/>
          </a:effectRef>
          <a:fontRef idx="none"/>
        </p:style>
        <p:txBody>
          <a:bodyPr/>
          <a:lstStyle>
            <a:lvl1pPr>
              <a:defRPr>
                <a:solidFill>
                  <a:schemeClr val="bg1"/>
                </a:solidFill>
              </a:defRPr>
            </a:lvl1pPr>
          </a:lstStyle>
          <a:p>
            <a:endParaRPr lang="en-US"/>
          </a:p>
        </p:txBody>
      </p:sp>
      <p:sp>
        <p:nvSpPr>
          <p:cNvPr id="16" name="Picture Placeholder 6"/>
          <p:cNvSpPr>
            <a:spLocks noGrp="1"/>
          </p:cNvSpPr>
          <p:nvPr>
            <p:ph type="pic" sz="quarter" idx="26"/>
          </p:nvPr>
        </p:nvSpPr>
        <p:spPr>
          <a:xfrm>
            <a:off x="5172634" y="4022881"/>
            <a:ext cx="1882948" cy="1805417"/>
          </a:xfrm>
          <a:prstGeom prst="star7">
            <a:avLst/>
          </a:prstGeom>
          <a:solidFill>
            <a:schemeClr val="tx2"/>
          </a:solidFill>
          <a:ln w="76200">
            <a:solidFill>
              <a:schemeClr val="accent4"/>
            </a:solidFill>
            <a:prstDash val="lgDashDotDot"/>
          </a:ln>
        </p:spPr>
        <p:style>
          <a:lnRef idx="1">
            <a:schemeClr val="accent3"/>
          </a:lnRef>
          <a:fillRef idx="3">
            <a:schemeClr val="accent3"/>
          </a:fillRef>
          <a:effectRef idx="2">
            <a:schemeClr val="accent3"/>
          </a:effectRef>
          <a:fontRef idx="none"/>
        </p:style>
        <p:txBody>
          <a:bodyPr/>
          <a:lstStyle>
            <a:lvl1pPr>
              <a:defRPr>
                <a:solidFill>
                  <a:schemeClr val="bg1"/>
                </a:solidFill>
              </a:defRPr>
            </a:lvl1pPr>
          </a:lstStyle>
          <a:p>
            <a:endParaRPr lang="en-US"/>
          </a:p>
        </p:txBody>
      </p:sp>
      <p:sp>
        <p:nvSpPr>
          <p:cNvPr id="18" name="Picture Placeholder 6"/>
          <p:cNvSpPr>
            <a:spLocks noGrp="1"/>
          </p:cNvSpPr>
          <p:nvPr>
            <p:ph type="pic" sz="quarter" idx="28"/>
          </p:nvPr>
        </p:nvSpPr>
        <p:spPr>
          <a:xfrm>
            <a:off x="9399640" y="4022098"/>
            <a:ext cx="1883664" cy="1805417"/>
          </a:xfrm>
          <a:prstGeom prst="star7">
            <a:avLst/>
          </a:prstGeom>
          <a:solidFill>
            <a:schemeClr val="tx2"/>
          </a:solidFill>
          <a:ln w="76200">
            <a:solidFill>
              <a:schemeClr val="accent4"/>
            </a:solidFill>
            <a:prstDash val="lgDashDotDot"/>
          </a:ln>
        </p:spPr>
        <p:style>
          <a:lnRef idx="1">
            <a:schemeClr val="accent3"/>
          </a:lnRef>
          <a:fillRef idx="3">
            <a:schemeClr val="accent3"/>
          </a:fillRef>
          <a:effectRef idx="2">
            <a:schemeClr val="accent3"/>
          </a:effectRef>
          <a:fontRef idx="none"/>
        </p:style>
        <p:txBody>
          <a:bodyPr/>
          <a:lstStyle>
            <a:lvl1pPr>
              <a:defRPr>
                <a:solidFill>
                  <a:schemeClr val="bg1"/>
                </a:solidFill>
              </a:defRPr>
            </a:lvl1pPr>
          </a:lstStyle>
          <a:p>
            <a:endParaRPr lang="en-US"/>
          </a:p>
        </p:txBody>
      </p:sp>
      <p:sp>
        <p:nvSpPr>
          <p:cNvPr id="6" name="Footer Placeholder 5"/>
          <p:cNvSpPr>
            <a:spLocks noGrp="1"/>
          </p:cNvSpPr>
          <p:nvPr>
            <p:ph type="ftr" sz="quarter" idx="29"/>
          </p:nvPr>
        </p:nvSpPr>
        <p:spPr/>
        <p:txBody>
          <a:bodyPr/>
          <a:lstStyle/>
          <a:p>
            <a:r>
              <a:rPr lang="en-US">
                <a:solidFill>
                  <a:prstClr val="white">
                    <a:tint val="75000"/>
                  </a:prstClr>
                </a:solidFill>
              </a:rPr>
              <a:t>www.mycompany.com</a:t>
            </a:r>
            <a:endParaRPr lang="en-US" dirty="0">
              <a:solidFill>
                <a:prstClr val="white">
                  <a:tint val="75000"/>
                </a:prstClr>
              </a:solidFill>
            </a:endParaRPr>
          </a:p>
        </p:txBody>
      </p:sp>
      <p:sp>
        <p:nvSpPr>
          <p:cNvPr id="8" name="Slide Number Placeholder 7"/>
          <p:cNvSpPr>
            <a:spLocks noGrp="1"/>
          </p:cNvSpPr>
          <p:nvPr>
            <p:ph type="sldNum" sz="quarter" idx="30"/>
          </p:nvPr>
        </p:nvSpPr>
        <p:spPr/>
        <p:txBody>
          <a:bodyPr/>
          <a:lstStyle/>
          <a:p>
            <a:r>
              <a:rPr lang="en-US">
                <a:solidFill>
                  <a:prstClr val="white">
                    <a:tint val="75000"/>
                  </a:prstClr>
                </a:solidFill>
              </a:rPr>
              <a:t>Slide </a:t>
            </a:r>
            <a:fld id="{13E555F2-E7D8-42F9-9CD4-62F3BCCB9AE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993918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696">
          <p15:clr>
            <a:srgbClr val="FBAE40"/>
          </p15:clr>
        </p15:guide>
        <p15:guide id="2" pos="710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7A2AF15-5834-42E5-ABE4-0FF6F71D2698}" type="datetimeFigureOut">
              <a:rPr lang="en-US">
                <a:solidFill>
                  <a:prstClr val="white"/>
                </a:solidFill>
              </a:rPr>
              <a:pPr/>
              <a:t>9/25/2022</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AF600E4C-6852-49FF-A070-FF7844F10C8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5437473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H3_5 Pics 1 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Picture Placeholder 6"/>
          <p:cNvSpPr>
            <a:spLocks noGrp="1"/>
          </p:cNvSpPr>
          <p:nvPr>
            <p:ph type="pic" sz="quarter" idx="13"/>
          </p:nvPr>
        </p:nvSpPr>
        <p:spPr>
          <a:xfrm>
            <a:off x="935551" y="2054225"/>
            <a:ext cx="1882953" cy="1805422"/>
          </a:xfrm>
          <a:prstGeom prst="flowChartOffpageConnector">
            <a:avLst/>
          </a:prstGeom>
          <a:solidFill>
            <a:schemeClr val="tx2"/>
          </a:solidFill>
          <a:ln w="38100">
            <a:solidFill>
              <a:schemeClr val="accent4"/>
            </a:solidFill>
          </a:ln>
        </p:spPr>
        <p:txBody>
          <a:bodyPr/>
          <a:lstStyle>
            <a:lvl1pPr>
              <a:defRPr>
                <a:solidFill>
                  <a:schemeClr val="bg1"/>
                </a:solidFill>
              </a:defRPr>
            </a:lvl1pPr>
          </a:lstStyle>
          <a:p>
            <a:endParaRPr lang="en-US"/>
          </a:p>
        </p:txBody>
      </p:sp>
      <p:sp>
        <p:nvSpPr>
          <p:cNvPr id="7" name="Picture Placeholder 6"/>
          <p:cNvSpPr>
            <a:spLocks noGrp="1"/>
          </p:cNvSpPr>
          <p:nvPr>
            <p:ph type="pic" sz="quarter" idx="14"/>
          </p:nvPr>
        </p:nvSpPr>
        <p:spPr>
          <a:xfrm>
            <a:off x="3054094" y="2054224"/>
            <a:ext cx="1882948" cy="1805417"/>
          </a:xfrm>
          <a:prstGeom prst="flowChartOffpageConnector">
            <a:avLst/>
          </a:prstGeom>
          <a:solidFill>
            <a:schemeClr val="tx2"/>
          </a:solidFill>
          <a:ln w="38100">
            <a:solidFill>
              <a:schemeClr val="accent4"/>
            </a:solidFill>
          </a:ln>
        </p:spPr>
        <p:txBody>
          <a:bodyPr/>
          <a:lstStyle>
            <a:lvl1pPr>
              <a:defRPr>
                <a:solidFill>
                  <a:schemeClr val="bg1"/>
                </a:solidFill>
              </a:defRPr>
            </a:lvl1pPr>
          </a:lstStyle>
          <a:p>
            <a:endParaRPr lang="en-US"/>
          </a:p>
        </p:txBody>
      </p:sp>
      <p:sp>
        <p:nvSpPr>
          <p:cNvPr id="8" name="Picture Placeholder 6"/>
          <p:cNvSpPr>
            <a:spLocks noGrp="1"/>
          </p:cNvSpPr>
          <p:nvPr>
            <p:ph type="pic" sz="quarter" idx="15"/>
          </p:nvPr>
        </p:nvSpPr>
        <p:spPr>
          <a:xfrm>
            <a:off x="5172632" y="2054224"/>
            <a:ext cx="1882948" cy="1805417"/>
          </a:xfrm>
          <a:prstGeom prst="flowChartOffpageConnector">
            <a:avLst/>
          </a:prstGeom>
          <a:solidFill>
            <a:schemeClr val="tx2"/>
          </a:solidFill>
          <a:ln w="38100">
            <a:solidFill>
              <a:schemeClr val="accent4"/>
            </a:solidFill>
          </a:ln>
        </p:spPr>
        <p:txBody>
          <a:bodyPr/>
          <a:lstStyle>
            <a:lvl1pPr>
              <a:defRPr>
                <a:solidFill>
                  <a:schemeClr val="bg1"/>
                </a:solidFill>
              </a:defRPr>
            </a:lvl1pPr>
          </a:lstStyle>
          <a:p>
            <a:endParaRPr lang="en-US"/>
          </a:p>
        </p:txBody>
      </p:sp>
      <p:sp>
        <p:nvSpPr>
          <p:cNvPr id="9" name="Picture Placeholder 6"/>
          <p:cNvSpPr>
            <a:spLocks noGrp="1"/>
          </p:cNvSpPr>
          <p:nvPr>
            <p:ph type="pic" sz="quarter" idx="16"/>
          </p:nvPr>
        </p:nvSpPr>
        <p:spPr>
          <a:xfrm>
            <a:off x="7291170" y="2054224"/>
            <a:ext cx="1872881" cy="1805417"/>
          </a:xfrm>
          <a:prstGeom prst="flowChartOffpageConnector">
            <a:avLst/>
          </a:prstGeom>
          <a:solidFill>
            <a:schemeClr val="tx2"/>
          </a:solidFill>
          <a:ln w="38100">
            <a:solidFill>
              <a:schemeClr val="accent4"/>
            </a:solidFill>
          </a:ln>
        </p:spPr>
        <p:txBody>
          <a:bodyPr/>
          <a:lstStyle>
            <a:lvl1pPr>
              <a:defRPr>
                <a:solidFill>
                  <a:schemeClr val="bg1"/>
                </a:solidFill>
              </a:defRPr>
            </a:lvl1pPr>
          </a:lstStyle>
          <a:p>
            <a:endParaRPr lang="en-US"/>
          </a:p>
        </p:txBody>
      </p:sp>
      <p:sp>
        <p:nvSpPr>
          <p:cNvPr id="12" name="Text Placeholder 4"/>
          <p:cNvSpPr>
            <a:spLocks noGrp="1"/>
          </p:cNvSpPr>
          <p:nvPr>
            <p:ph type="body" sz="quarter" idx="22"/>
          </p:nvPr>
        </p:nvSpPr>
        <p:spPr>
          <a:xfrm>
            <a:off x="834843" y="1256229"/>
            <a:ext cx="5867171"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6"/>
          <p:cNvSpPr>
            <a:spLocks noGrp="1"/>
          </p:cNvSpPr>
          <p:nvPr>
            <p:ph type="pic" sz="quarter" idx="23"/>
          </p:nvPr>
        </p:nvSpPr>
        <p:spPr>
          <a:xfrm>
            <a:off x="9399641" y="2042683"/>
            <a:ext cx="1872881" cy="1805417"/>
          </a:xfrm>
          <a:prstGeom prst="flowChartOffpageConnector">
            <a:avLst/>
          </a:prstGeom>
          <a:solidFill>
            <a:schemeClr val="tx2"/>
          </a:solidFill>
          <a:ln w="38100">
            <a:solidFill>
              <a:schemeClr val="accent4"/>
            </a:solidFill>
          </a:ln>
        </p:spPr>
        <p:txBody>
          <a:bodyPr/>
          <a:lstStyle>
            <a:lvl1pPr>
              <a:defRPr>
                <a:solidFill>
                  <a:schemeClr val="bg1"/>
                </a:solidFill>
              </a:defRPr>
            </a:lvl1pPr>
          </a:lstStyle>
          <a:p>
            <a:endParaRPr lang="en-US"/>
          </a:p>
        </p:txBody>
      </p:sp>
      <p:sp>
        <p:nvSpPr>
          <p:cNvPr id="10" name="Footer Placeholder 9"/>
          <p:cNvSpPr>
            <a:spLocks noGrp="1"/>
          </p:cNvSpPr>
          <p:nvPr>
            <p:ph type="ftr" sz="quarter" idx="24"/>
          </p:nvPr>
        </p:nvSpPr>
        <p:spPr>
          <a:xfrm>
            <a:off x="826158" y="6356350"/>
            <a:ext cx="1895528" cy="365125"/>
          </a:xfrm>
          <a:prstGeom prst="rect">
            <a:avLst/>
          </a:prstGeom>
        </p:spPr>
        <p:txBody>
          <a:bodyPr/>
          <a:lstStyle/>
          <a:p>
            <a:r>
              <a:rPr lang="en-US">
                <a:solidFill>
                  <a:prstClr val="black">
                    <a:tint val="75000"/>
                  </a:prstClr>
                </a:solidFill>
              </a:rPr>
              <a:t>www.mycompany.com</a:t>
            </a:r>
            <a:endParaRPr lang="en-US" dirty="0">
              <a:solidFill>
                <a:prstClr val="black">
                  <a:tint val="75000"/>
                </a:prstClr>
              </a:solidFill>
            </a:endParaRPr>
          </a:p>
        </p:txBody>
      </p:sp>
      <p:sp>
        <p:nvSpPr>
          <p:cNvPr id="11" name="Slide Number Placeholder 10"/>
          <p:cNvSpPr>
            <a:spLocks noGrp="1"/>
          </p:cNvSpPr>
          <p:nvPr>
            <p:ph type="sldNum" sz="quarter" idx="25"/>
          </p:nvPr>
        </p:nvSpPr>
        <p:spPr/>
        <p:txBody>
          <a:bodyPr/>
          <a:lstStyle/>
          <a:p>
            <a:r>
              <a:rPr lang="en-US">
                <a:solidFill>
                  <a:prstClr val="white">
                    <a:tint val="75000"/>
                  </a:prstClr>
                </a:solidFill>
              </a:rPr>
              <a:t>Slide </a:t>
            </a:r>
            <a:fld id="{13E555F2-E7D8-42F9-9CD4-62F3BCCB9AE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504651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712">
          <p15:clr>
            <a:srgbClr val="FBAE40"/>
          </p15:clr>
        </p15:guide>
        <p15:guide id="2" pos="57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Iphone Cen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Text Placeholder 4"/>
          <p:cNvSpPr>
            <a:spLocks noGrp="1"/>
          </p:cNvSpPr>
          <p:nvPr>
            <p:ph type="body" sz="quarter" idx="22"/>
          </p:nvPr>
        </p:nvSpPr>
        <p:spPr>
          <a:xfrm>
            <a:off x="834843" y="1256229"/>
            <a:ext cx="5942475"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1" name="Slide Number Placeholder 10"/>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
        <p:nvSpPr>
          <p:cNvPr id="33" name="Picture Placeholder 6"/>
          <p:cNvSpPr>
            <a:spLocks noGrp="1"/>
          </p:cNvSpPr>
          <p:nvPr>
            <p:ph type="pic" sz="quarter" idx="11"/>
          </p:nvPr>
        </p:nvSpPr>
        <p:spPr>
          <a:xfrm>
            <a:off x="5266388" y="2586717"/>
            <a:ext cx="1659223" cy="2955106"/>
          </a:xfrm>
          <a:solidFill>
            <a:schemeClr val="tx2"/>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463646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 Imac Center_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Text Placeholder 4"/>
          <p:cNvSpPr>
            <a:spLocks noGrp="1"/>
          </p:cNvSpPr>
          <p:nvPr>
            <p:ph type="body" sz="quarter" idx="22"/>
          </p:nvPr>
        </p:nvSpPr>
        <p:spPr>
          <a:xfrm>
            <a:off x="834843" y="1256229"/>
            <a:ext cx="5942475"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1" name="Slide Number Placeholder 10"/>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
        <p:nvSpPr>
          <p:cNvPr id="13" name="Picture Placeholder 3"/>
          <p:cNvSpPr>
            <a:spLocks noGrp="1"/>
          </p:cNvSpPr>
          <p:nvPr>
            <p:ph type="pic" sz="quarter" idx="11"/>
          </p:nvPr>
        </p:nvSpPr>
        <p:spPr>
          <a:xfrm>
            <a:off x="4120179" y="2597662"/>
            <a:ext cx="3948056" cy="2221765"/>
          </a:xfrm>
          <a:solidFill>
            <a:schemeClr val="tx2"/>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725821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 Iphone Cen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Text Placeholder 4"/>
          <p:cNvSpPr>
            <a:spLocks noGrp="1"/>
          </p:cNvSpPr>
          <p:nvPr>
            <p:ph type="body" sz="quarter" idx="22"/>
          </p:nvPr>
        </p:nvSpPr>
        <p:spPr>
          <a:xfrm>
            <a:off x="834843" y="1256229"/>
            <a:ext cx="5942475"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1" name="Slide Number Placeholder 10"/>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
        <p:nvSpPr>
          <p:cNvPr id="148" name="Picture Placeholder 6"/>
          <p:cNvSpPr>
            <a:spLocks noGrp="1"/>
          </p:cNvSpPr>
          <p:nvPr>
            <p:ph type="pic" sz="quarter" idx="11"/>
          </p:nvPr>
        </p:nvSpPr>
        <p:spPr>
          <a:xfrm>
            <a:off x="3555923" y="2694293"/>
            <a:ext cx="1659223" cy="2955106"/>
          </a:xfrm>
          <a:solidFill>
            <a:schemeClr val="tx2"/>
          </a:solidFill>
        </p:spPr>
        <p:txBody>
          <a:bodyPr/>
          <a:lstStyle>
            <a:lvl1pPr>
              <a:defRPr>
                <a:solidFill>
                  <a:schemeClr val="bg1"/>
                </a:solidFill>
              </a:defRPr>
            </a:lvl1pPr>
          </a:lstStyle>
          <a:p>
            <a:endParaRPr lang="en-US"/>
          </a:p>
        </p:txBody>
      </p:sp>
      <p:sp>
        <p:nvSpPr>
          <p:cNvPr id="169" name="Picture Placeholder 6"/>
          <p:cNvSpPr>
            <a:spLocks noGrp="1"/>
          </p:cNvSpPr>
          <p:nvPr>
            <p:ph type="pic" sz="quarter" idx="12"/>
          </p:nvPr>
        </p:nvSpPr>
        <p:spPr>
          <a:xfrm>
            <a:off x="6998364" y="2694293"/>
            <a:ext cx="1659223" cy="2955106"/>
          </a:xfrm>
          <a:solidFill>
            <a:schemeClr val="tx2"/>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24864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dient Layer">
    <p:spTree>
      <p:nvGrpSpPr>
        <p:cNvPr id="1" name=""/>
        <p:cNvGrpSpPr/>
        <p:nvPr/>
      </p:nvGrpSpPr>
      <p:grpSpPr>
        <a:xfrm>
          <a:off x="0" y="0"/>
          <a:ext cx="0" cy="0"/>
          <a:chOff x="0" y="0"/>
          <a:chExt cx="0" cy="0"/>
        </a:xfrm>
      </p:grpSpPr>
      <p:sp>
        <p:nvSpPr>
          <p:cNvPr id="5" name="Rectangle 4"/>
          <p:cNvSpPr/>
          <p:nvPr userDrawn="1"/>
        </p:nvSpPr>
        <p:spPr>
          <a:xfrm>
            <a:off x="0" y="0"/>
            <a:ext cx="12192000" cy="6858001"/>
          </a:xfrm>
          <a:prstGeom prst="rect">
            <a:avLst/>
          </a:prstGeom>
          <a:gradFill>
            <a:gsLst>
              <a:gs pos="70000">
                <a:srgbClr val="FF6F00"/>
              </a:gs>
              <a:gs pos="0">
                <a:srgbClr val="FFCA2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09047362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3 Implex Iphone Cen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Text Placeholder 4"/>
          <p:cNvSpPr>
            <a:spLocks noGrp="1"/>
          </p:cNvSpPr>
          <p:nvPr>
            <p:ph type="body" sz="quarter" idx="22"/>
          </p:nvPr>
        </p:nvSpPr>
        <p:spPr>
          <a:xfrm>
            <a:off x="834843" y="1256229"/>
            <a:ext cx="5942475" cy="288925"/>
          </a:xfrm>
        </p:spPr>
        <p:txBody>
          <a:bodyPr/>
          <a:lstStyle>
            <a:lvl1pPr marL="0" indent="0">
              <a:buNone/>
              <a:defRPr sz="1200">
                <a:latin typeface="Roboto Light" panose="02000000000000000000" pitchFamily="2" charset="0"/>
                <a:ea typeface="Roboto Light" panose="02000000000000000000" pitchFamily="2" charset="0"/>
              </a:defRPr>
            </a:lvl1pPr>
            <a:lvl2pPr>
              <a:defRPr>
                <a:latin typeface="Roboto Light" panose="02000000000000000000" pitchFamily="2" charset="0"/>
                <a:ea typeface="Roboto Light" panose="02000000000000000000" pitchFamily="2" charset="0"/>
              </a:defRPr>
            </a:lvl2pPr>
            <a:lvl3pPr>
              <a:defRPr>
                <a:latin typeface="Roboto Light" panose="02000000000000000000" pitchFamily="2" charset="0"/>
                <a:ea typeface="Roboto Light" panose="02000000000000000000" pitchFamily="2" charset="0"/>
              </a:defRPr>
            </a:lvl3pPr>
            <a:lvl4pPr>
              <a:defRPr>
                <a:latin typeface="Roboto Light" panose="02000000000000000000" pitchFamily="2" charset="0"/>
                <a:ea typeface="Roboto Light" panose="02000000000000000000" pitchFamily="2" charset="0"/>
              </a:defRPr>
            </a:lvl4pPr>
            <a:lvl5pPr>
              <a:defRPr>
                <a:latin typeface="Roboto Light" panose="02000000000000000000" pitchFamily="2" charset="0"/>
                <a:ea typeface="Roboto Light"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p:cNvSpPr>
            <a:spLocks noGrp="1"/>
          </p:cNvSpPr>
          <p:nvPr>
            <p:ph type="ftr" sz="quarter" idx="23"/>
          </p:nvPr>
        </p:nvSpPr>
        <p:spPr/>
        <p:txBody>
          <a:bodyPr/>
          <a:lstStyle/>
          <a:p>
            <a:pPr algn="l"/>
            <a:r>
              <a:rPr lang="en-US">
                <a:solidFill>
                  <a:prstClr val="black">
                    <a:tint val="75000"/>
                  </a:prstClr>
                </a:solidFill>
              </a:rPr>
              <a:t>www.mycompany.com</a:t>
            </a:r>
            <a:endParaRPr lang="en-US" dirty="0">
              <a:solidFill>
                <a:prstClr val="black">
                  <a:tint val="75000"/>
                </a:prstClr>
              </a:solidFill>
            </a:endParaRPr>
          </a:p>
        </p:txBody>
      </p:sp>
      <p:sp>
        <p:nvSpPr>
          <p:cNvPr id="11" name="Slide Number Placeholder 10"/>
          <p:cNvSpPr>
            <a:spLocks noGrp="1"/>
          </p:cNvSpPr>
          <p:nvPr>
            <p:ph type="sldNum" sz="quarter" idx="24"/>
          </p:nvPr>
        </p:nvSpPr>
        <p:spPr/>
        <p:txBody>
          <a:bodyPr/>
          <a:lstStyle/>
          <a:p>
            <a:r>
              <a:rPr lang="en-US">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
        <p:nvSpPr>
          <p:cNvPr id="42" name="Picture Placeholder 6"/>
          <p:cNvSpPr>
            <a:spLocks noGrp="1"/>
          </p:cNvSpPr>
          <p:nvPr>
            <p:ph type="pic" sz="quarter" idx="12"/>
          </p:nvPr>
        </p:nvSpPr>
        <p:spPr>
          <a:xfrm>
            <a:off x="6730967" y="3006767"/>
            <a:ext cx="1360662" cy="2423363"/>
          </a:xfrm>
          <a:solidFill>
            <a:schemeClr val="tx2"/>
          </a:solidFill>
        </p:spPr>
        <p:txBody>
          <a:bodyPr/>
          <a:lstStyle>
            <a:lvl1pPr>
              <a:defRPr>
                <a:solidFill>
                  <a:schemeClr val="bg1"/>
                </a:solidFill>
              </a:defRPr>
            </a:lvl1pPr>
          </a:lstStyle>
          <a:p>
            <a:endParaRPr lang="en-US"/>
          </a:p>
        </p:txBody>
      </p:sp>
      <p:sp>
        <p:nvSpPr>
          <p:cNvPr id="63" name="Picture Placeholder 6"/>
          <p:cNvSpPr>
            <a:spLocks noGrp="1"/>
          </p:cNvSpPr>
          <p:nvPr>
            <p:ph type="pic" sz="quarter" idx="13"/>
          </p:nvPr>
        </p:nvSpPr>
        <p:spPr>
          <a:xfrm>
            <a:off x="4097716" y="3007499"/>
            <a:ext cx="1360662" cy="2423363"/>
          </a:xfrm>
          <a:solidFill>
            <a:schemeClr val="tx2"/>
          </a:solidFill>
        </p:spPr>
        <p:txBody>
          <a:bodyPr/>
          <a:lstStyle>
            <a:lvl1pPr>
              <a:defRPr>
                <a:solidFill>
                  <a:schemeClr val="bg1"/>
                </a:solidFill>
              </a:defRPr>
            </a:lvl1pPr>
          </a:lstStyle>
          <a:p>
            <a:endParaRPr lang="en-US"/>
          </a:p>
        </p:txBody>
      </p:sp>
      <p:sp>
        <p:nvSpPr>
          <p:cNvPr id="84" name="Picture Placeholder 6"/>
          <p:cNvSpPr>
            <a:spLocks noGrp="1"/>
          </p:cNvSpPr>
          <p:nvPr>
            <p:ph type="pic" sz="quarter" idx="11"/>
          </p:nvPr>
        </p:nvSpPr>
        <p:spPr>
          <a:xfrm>
            <a:off x="5277146" y="2586709"/>
            <a:ext cx="1659223" cy="2955106"/>
          </a:xfrm>
          <a:solidFill>
            <a:schemeClr val="tx2"/>
          </a:solidFill>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359402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0_Slide 1">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10"/>
          </p:nvPr>
        </p:nvSpPr>
        <p:spPr/>
        <p:txBody>
          <a:bodyPr/>
          <a:lstStyle/>
          <a:p>
            <a:r>
              <a:rPr lang="en-US" dirty="0"/>
              <a:t>www.graphicriver.net/goashape</a:t>
            </a:r>
          </a:p>
        </p:txBody>
      </p:sp>
      <p:sp>
        <p:nvSpPr>
          <p:cNvPr id="6"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849325417"/>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8256000" y="2006603"/>
            <a:ext cx="360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381705" y="2006603"/>
            <a:ext cx="360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4318853" y="2006603"/>
            <a:ext cx="360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hasCustomPrompt="1"/>
          </p:nvPr>
        </p:nvSpPr>
        <p:spPr>
          <a:xfrm>
            <a:off x="8256000" y="4445005"/>
            <a:ext cx="360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6"/>
          <p:cNvSpPr>
            <a:spLocks noGrp="1"/>
          </p:cNvSpPr>
          <p:nvPr>
            <p:ph sz="quarter" idx="23" hasCustomPrompt="1"/>
          </p:nvPr>
        </p:nvSpPr>
        <p:spPr>
          <a:xfrm>
            <a:off x="381705" y="4445005"/>
            <a:ext cx="360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6"/>
          <p:cNvSpPr>
            <a:spLocks noGrp="1"/>
          </p:cNvSpPr>
          <p:nvPr>
            <p:ph sz="quarter" idx="24" hasCustomPrompt="1"/>
          </p:nvPr>
        </p:nvSpPr>
        <p:spPr>
          <a:xfrm>
            <a:off x="4318853" y="4445005"/>
            <a:ext cx="360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8813048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x-none"/>
              <a:t>Click to edit Master title style</a:t>
            </a:r>
            <a:endParaRPr lang="en-US"/>
          </a:p>
        </p:txBody>
      </p:sp>
      <p:sp>
        <p:nvSpPr>
          <p:cNvPr id="4" name="Content Placeholder 3"/>
          <p:cNvSpPr>
            <a:spLocks noGrp="1"/>
          </p:cNvSpPr>
          <p:nvPr>
            <p:ph sz="quarter" idx="24"/>
          </p:nvPr>
        </p:nvSpPr>
        <p:spPr>
          <a:xfrm>
            <a:off x="362151" y="2413000"/>
            <a:ext cx="2878668" cy="2880000"/>
          </a:xfrm>
        </p:spPr>
        <p:txBody>
          <a:bodyPr/>
          <a:lstStyle/>
          <a:p>
            <a:pPr lvl="0"/>
            <a:endParaRPr lang="en-US"/>
          </a:p>
        </p:txBody>
      </p:sp>
      <p:sp>
        <p:nvSpPr>
          <p:cNvPr id="12" name="Content Placeholder 3"/>
          <p:cNvSpPr>
            <a:spLocks noGrp="1"/>
          </p:cNvSpPr>
          <p:nvPr>
            <p:ph sz="quarter" idx="25"/>
          </p:nvPr>
        </p:nvSpPr>
        <p:spPr>
          <a:xfrm>
            <a:off x="3233903" y="2413000"/>
            <a:ext cx="2878668" cy="2880000"/>
          </a:xfrm>
        </p:spPr>
        <p:txBody>
          <a:bodyPr/>
          <a:lstStyle/>
          <a:p>
            <a:pPr lvl="0"/>
            <a:endParaRPr lang="en-US"/>
          </a:p>
        </p:txBody>
      </p:sp>
      <p:sp>
        <p:nvSpPr>
          <p:cNvPr id="13" name="Content Placeholder 3"/>
          <p:cNvSpPr>
            <a:spLocks noGrp="1"/>
          </p:cNvSpPr>
          <p:nvPr>
            <p:ph sz="quarter" idx="26"/>
          </p:nvPr>
        </p:nvSpPr>
        <p:spPr>
          <a:xfrm>
            <a:off x="6105667" y="2413000"/>
            <a:ext cx="2878668" cy="2880000"/>
          </a:xfrm>
        </p:spPr>
        <p:txBody>
          <a:bodyPr/>
          <a:lstStyle/>
          <a:p>
            <a:pPr lvl="0"/>
            <a:endParaRPr lang="en-US"/>
          </a:p>
        </p:txBody>
      </p:sp>
      <p:sp>
        <p:nvSpPr>
          <p:cNvPr id="14" name="Content Placeholder 3"/>
          <p:cNvSpPr>
            <a:spLocks noGrp="1"/>
          </p:cNvSpPr>
          <p:nvPr>
            <p:ph sz="quarter" idx="27"/>
          </p:nvPr>
        </p:nvSpPr>
        <p:spPr>
          <a:xfrm>
            <a:off x="8977391" y="2413000"/>
            <a:ext cx="2878668" cy="2880000"/>
          </a:xfrm>
        </p:spPr>
        <p:txBody>
          <a:bodyPr/>
          <a:lstStyle/>
          <a:p>
            <a:pPr lvl="0"/>
            <a:endParaRPr lang="en-US"/>
          </a:p>
        </p:txBody>
      </p:sp>
      <p:sp>
        <p:nvSpPr>
          <p:cNvPr id="5" name="Text Placeholder 4"/>
          <p:cNvSpPr>
            <a:spLocks noGrp="1"/>
          </p:cNvSpPr>
          <p:nvPr>
            <p:ph type="body" sz="quarter" idx="28"/>
          </p:nvPr>
        </p:nvSpPr>
        <p:spPr>
          <a:xfrm>
            <a:off x="1309529" y="1600200"/>
            <a:ext cx="9561689" cy="812800"/>
          </a:xfrm>
        </p:spPr>
        <p:txBody>
          <a:bodyPr lIns="134967" tIns="70182" rIns="134967" bIns="70182"/>
          <a:lstStyle>
            <a:lvl1pPr algn="ctr">
              <a:lnSpc>
                <a:spcPct val="120000"/>
              </a:lnSpc>
              <a:spcAft>
                <a:spcPts val="800"/>
              </a:spcAft>
              <a:defRPr/>
            </a:lvl1pPr>
            <a:lvl2pPr algn="ctr">
              <a:lnSpc>
                <a:spcPct val="120000"/>
              </a:lnSpc>
              <a:spcAft>
                <a:spcPts val="800"/>
              </a:spcAft>
              <a:defRPr/>
            </a:lvl2pPr>
            <a:lvl3pPr algn="ctr">
              <a:lnSpc>
                <a:spcPct val="120000"/>
              </a:lnSpc>
              <a:spcAft>
                <a:spcPts val="800"/>
              </a:spcAft>
              <a:defRPr/>
            </a:lvl3pPr>
            <a:lvl4pPr algn="ctr">
              <a:lnSpc>
                <a:spcPct val="120000"/>
              </a:lnSpc>
              <a:spcAft>
                <a:spcPts val="800"/>
              </a:spcAft>
              <a:defRPr/>
            </a:lvl4pPr>
            <a:lvl5pPr algn="ctr">
              <a:lnSpc>
                <a:spcPct val="120000"/>
              </a:lnSpc>
              <a:spcAft>
                <a:spcPts val="800"/>
              </a:spcAft>
              <a:defRPr/>
            </a:lvl5pPr>
          </a:lstStyle>
          <a:p>
            <a:pPr lvl="0"/>
            <a:r>
              <a:rPr lang="x-none"/>
              <a:t>Click to edit Master text styles</a:t>
            </a:r>
            <a:endParaRPr lang="en-US"/>
          </a:p>
        </p:txBody>
      </p:sp>
      <p:sp>
        <p:nvSpPr>
          <p:cNvPr id="9"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267235587"/>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5038000" y="2006603"/>
            <a:ext cx="216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381726" y="2006603"/>
            <a:ext cx="2158297"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2708999" y="2006603"/>
            <a:ext cx="216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9" name="Content Placeholder 16"/>
          <p:cNvSpPr>
            <a:spLocks noGrp="1"/>
          </p:cNvSpPr>
          <p:nvPr>
            <p:ph sz="quarter" idx="22"/>
          </p:nvPr>
        </p:nvSpPr>
        <p:spPr>
          <a:xfrm>
            <a:off x="5038000" y="4445005"/>
            <a:ext cx="216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10" name="Content Placeholder 16"/>
          <p:cNvSpPr>
            <a:spLocks noGrp="1"/>
          </p:cNvSpPr>
          <p:nvPr>
            <p:ph sz="quarter" idx="23"/>
          </p:nvPr>
        </p:nvSpPr>
        <p:spPr>
          <a:xfrm>
            <a:off x="381726" y="4445005"/>
            <a:ext cx="2158297"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11" name="Content Placeholder 16"/>
          <p:cNvSpPr>
            <a:spLocks noGrp="1"/>
          </p:cNvSpPr>
          <p:nvPr>
            <p:ph sz="quarter" idx="24"/>
          </p:nvPr>
        </p:nvSpPr>
        <p:spPr>
          <a:xfrm>
            <a:off x="2708999" y="4445005"/>
            <a:ext cx="216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12" name="Content Placeholder 16"/>
          <p:cNvSpPr>
            <a:spLocks noGrp="1"/>
          </p:cNvSpPr>
          <p:nvPr>
            <p:ph sz="quarter" idx="25"/>
          </p:nvPr>
        </p:nvSpPr>
        <p:spPr>
          <a:xfrm>
            <a:off x="7367001" y="2006603"/>
            <a:ext cx="216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13" name="Content Placeholder 16"/>
          <p:cNvSpPr>
            <a:spLocks noGrp="1"/>
          </p:cNvSpPr>
          <p:nvPr>
            <p:ph sz="quarter" idx="26"/>
          </p:nvPr>
        </p:nvSpPr>
        <p:spPr>
          <a:xfrm>
            <a:off x="7367001" y="4445005"/>
            <a:ext cx="216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14" name="Content Placeholder 16"/>
          <p:cNvSpPr>
            <a:spLocks noGrp="1"/>
          </p:cNvSpPr>
          <p:nvPr>
            <p:ph sz="quarter" idx="27"/>
          </p:nvPr>
        </p:nvSpPr>
        <p:spPr>
          <a:xfrm>
            <a:off x="9696000" y="2006603"/>
            <a:ext cx="216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15" name="Content Placeholder 16"/>
          <p:cNvSpPr>
            <a:spLocks noGrp="1"/>
          </p:cNvSpPr>
          <p:nvPr>
            <p:ph sz="quarter" idx="28"/>
          </p:nvPr>
        </p:nvSpPr>
        <p:spPr>
          <a:xfrm>
            <a:off x="9696000" y="4445005"/>
            <a:ext cx="216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1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4414367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5038000"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381726" y="2006607"/>
            <a:ext cx="2158297"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2708999"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2" name="Content Placeholder 16"/>
          <p:cNvSpPr>
            <a:spLocks noGrp="1"/>
          </p:cNvSpPr>
          <p:nvPr>
            <p:ph sz="quarter" idx="25"/>
          </p:nvPr>
        </p:nvSpPr>
        <p:spPr>
          <a:xfrm>
            <a:off x="7367001"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14" name="Content Placeholder 16"/>
          <p:cNvSpPr>
            <a:spLocks noGrp="1"/>
          </p:cNvSpPr>
          <p:nvPr>
            <p:ph sz="quarter" idx="27"/>
          </p:nvPr>
        </p:nvSpPr>
        <p:spPr>
          <a:xfrm>
            <a:off x="9696000"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16" name="Text Placeholder 5"/>
          <p:cNvSpPr>
            <a:spLocks noGrp="1"/>
          </p:cNvSpPr>
          <p:nvPr>
            <p:ph type="body" sz="quarter" idx="22"/>
          </p:nvPr>
        </p:nvSpPr>
        <p:spPr>
          <a:xfrm>
            <a:off x="381017" y="3900392"/>
            <a:ext cx="2158297" cy="646221"/>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endParaRPr lang="en-US"/>
          </a:p>
        </p:txBody>
      </p:sp>
      <p:sp>
        <p:nvSpPr>
          <p:cNvPr id="17" name="Text Placeholder 5"/>
          <p:cNvSpPr>
            <a:spLocks noGrp="1"/>
          </p:cNvSpPr>
          <p:nvPr>
            <p:ph type="body" sz="quarter" idx="28"/>
          </p:nvPr>
        </p:nvSpPr>
        <p:spPr>
          <a:xfrm>
            <a:off x="381726"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endParaRPr lang="en-US"/>
          </a:p>
        </p:txBody>
      </p:sp>
      <p:sp>
        <p:nvSpPr>
          <p:cNvPr id="18" name="Text Placeholder 5"/>
          <p:cNvSpPr>
            <a:spLocks noGrp="1"/>
          </p:cNvSpPr>
          <p:nvPr>
            <p:ph type="body" sz="quarter" idx="29"/>
          </p:nvPr>
        </p:nvSpPr>
        <p:spPr>
          <a:xfrm>
            <a:off x="2708313" y="3900392"/>
            <a:ext cx="2158297" cy="646221"/>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endParaRPr lang="en-US"/>
          </a:p>
        </p:txBody>
      </p:sp>
      <p:sp>
        <p:nvSpPr>
          <p:cNvPr id="19" name="Text Placeholder 5"/>
          <p:cNvSpPr>
            <a:spLocks noGrp="1"/>
          </p:cNvSpPr>
          <p:nvPr>
            <p:ph type="body" sz="quarter" idx="30"/>
          </p:nvPr>
        </p:nvSpPr>
        <p:spPr>
          <a:xfrm>
            <a:off x="2709017"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endParaRPr lang="en-US"/>
          </a:p>
        </p:txBody>
      </p:sp>
      <p:sp>
        <p:nvSpPr>
          <p:cNvPr id="20" name="Text Placeholder 5"/>
          <p:cNvSpPr>
            <a:spLocks noGrp="1"/>
          </p:cNvSpPr>
          <p:nvPr>
            <p:ph type="body" sz="quarter" idx="31"/>
          </p:nvPr>
        </p:nvSpPr>
        <p:spPr>
          <a:xfrm>
            <a:off x="5039726" y="3900392"/>
            <a:ext cx="2158297" cy="646221"/>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endParaRPr lang="en-US"/>
          </a:p>
        </p:txBody>
      </p:sp>
      <p:sp>
        <p:nvSpPr>
          <p:cNvPr id="21" name="Text Placeholder 5"/>
          <p:cNvSpPr>
            <a:spLocks noGrp="1"/>
          </p:cNvSpPr>
          <p:nvPr>
            <p:ph type="body" sz="quarter" idx="32"/>
          </p:nvPr>
        </p:nvSpPr>
        <p:spPr>
          <a:xfrm>
            <a:off x="5040430"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endParaRPr lang="en-US"/>
          </a:p>
        </p:txBody>
      </p:sp>
      <p:sp>
        <p:nvSpPr>
          <p:cNvPr id="22" name="Text Placeholder 5"/>
          <p:cNvSpPr>
            <a:spLocks noGrp="1"/>
          </p:cNvSpPr>
          <p:nvPr>
            <p:ph type="body" sz="quarter" idx="33"/>
          </p:nvPr>
        </p:nvSpPr>
        <p:spPr>
          <a:xfrm>
            <a:off x="7367017" y="3900392"/>
            <a:ext cx="2158297" cy="646221"/>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endParaRPr lang="en-US"/>
          </a:p>
        </p:txBody>
      </p:sp>
      <p:sp>
        <p:nvSpPr>
          <p:cNvPr id="23" name="Text Placeholder 5"/>
          <p:cNvSpPr>
            <a:spLocks noGrp="1"/>
          </p:cNvSpPr>
          <p:nvPr>
            <p:ph type="body" sz="quarter" idx="34"/>
          </p:nvPr>
        </p:nvSpPr>
        <p:spPr>
          <a:xfrm>
            <a:off x="7367726"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endParaRPr lang="en-US"/>
          </a:p>
        </p:txBody>
      </p:sp>
      <p:sp>
        <p:nvSpPr>
          <p:cNvPr id="24" name="Text Placeholder 5"/>
          <p:cNvSpPr>
            <a:spLocks noGrp="1"/>
          </p:cNvSpPr>
          <p:nvPr>
            <p:ph type="body" sz="quarter" idx="35"/>
          </p:nvPr>
        </p:nvSpPr>
        <p:spPr>
          <a:xfrm>
            <a:off x="9697726" y="3900392"/>
            <a:ext cx="2158297" cy="646221"/>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endParaRPr lang="en-US"/>
          </a:p>
        </p:txBody>
      </p:sp>
      <p:sp>
        <p:nvSpPr>
          <p:cNvPr id="25" name="Text Placeholder 5"/>
          <p:cNvSpPr>
            <a:spLocks noGrp="1"/>
          </p:cNvSpPr>
          <p:nvPr>
            <p:ph type="body" sz="quarter" idx="36"/>
          </p:nvPr>
        </p:nvSpPr>
        <p:spPr>
          <a:xfrm>
            <a:off x="9698426"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endParaRPr lang="en-US"/>
          </a:p>
        </p:txBody>
      </p:sp>
      <p:sp>
        <p:nvSpPr>
          <p:cNvPr id="2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6318916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8256000" y="2006600"/>
            <a:ext cx="3600000" cy="19200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7" name="Content Placeholder 16"/>
          <p:cNvSpPr>
            <a:spLocks noGrp="1"/>
          </p:cNvSpPr>
          <p:nvPr>
            <p:ph sz="quarter" idx="19"/>
          </p:nvPr>
        </p:nvSpPr>
        <p:spPr>
          <a:xfrm>
            <a:off x="381705" y="2006600"/>
            <a:ext cx="3600000" cy="19200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20"/>
          </p:nvPr>
        </p:nvSpPr>
        <p:spPr>
          <a:xfrm>
            <a:off x="4318853" y="2006600"/>
            <a:ext cx="3600000" cy="19200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6" name="Text Placeholder 5"/>
          <p:cNvSpPr>
            <a:spLocks noGrp="1"/>
          </p:cNvSpPr>
          <p:nvPr>
            <p:ph type="body" sz="quarter" idx="22"/>
          </p:nvPr>
        </p:nvSpPr>
        <p:spPr>
          <a:xfrm>
            <a:off x="381007" y="3900379"/>
            <a:ext cx="3600452" cy="720000"/>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endParaRPr lang="en-US"/>
          </a:p>
        </p:txBody>
      </p:sp>
      <p:sp>
        <p:nvSpPr>
          <p:cNvPr id="12" name="Text Placeholder 5"/>
          <p:cNvSpPr>
            <a:spLocks noGrp="1"/>
          </p:cNvSpPr>
          <p:nvPr>
            <p:ph type="body" sz="quarter" idx="23"/>
          </p:nvPr>
        </p:nvSpPr>
        <p:spPr>
          <a:xfrm>
            <a:off x="4318859" y="3900379"/>
            <a:ext cx="3600452" cy="720000"/>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endParaRPr lang="en-US"/>
          </a:p>
        </p:txBody>
      </p:sp>
      <p:sp>
        <p:nvSpPr>
          <p:cNvPr id="13" name="Text Placeholder 5"/>
          <p:cNvSpPr>
            <a:spLocks noGrp="1"/>
          </p:cNvSpPr>
          <p:nvPr>
            <p:ph type="body" sz="quarter" idx="24"/>
          </p:nvPr>
        </p:nvSpPr>
        <p:spPr>
          <a:xfrm>
            <a:off x="8255559" y="3900379"/>
            <a:ext cx="3600452" cy="720000"/>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endParaRPr lang="en-US"/>
          </a:p>
        </p:txBody>
      </p:sp>
      <p:sp>
        <p:nvSpPr>
          <p:cNvPr id="14" name="Text Placeholder 5"/>
          <p:cNvSpPr>
            <a:spLocks noGrp="1"/>
          </p:cNvSpPr>
          <p:nvPr>
            <p:ph type="body" sz="quarter" idx="25"/>
          </p:nvPr>
        </p:nvSpPr>
        <p:spPr>
          <a:xfrm>
            <a:off x="381710" y="4546627"/>
            <a:ext cx="3600452"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endParaRPr lang="en-US"/>
          </a:p>
        </p:txBody>
      </p:sp>
      <p:sp>
        <p:nvSpPr>
          <p:cNvPr id="15" name="Text Placeholder 5"/>
          <p:cNvSpPr>
            <a:spLocks noGrp="1"/>
          </p:cNvSpPr>
          <p:nvPr>
            <p:ph type="body" sz="quarter" idx="26"/>
          </p:nvPr>
        </p:nvSpPr>
        <p:spPr>
          <a:xfrm>
            <a:off x="4318859" y="4546627"/>
            <a:ext cx="3600452"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endParaRPr lang="en-US"/>
          </a:p>
        </p:txBody>
      </p:sp>
      <p:sp>
        <p:nvSpPr>
          <p:cNvPr id="16" name="Text Placeholder 5"/>
          <p:cNvSpPr>
            <a:spLocks noGrp="1"/>
          </p:cNvSpPr>
          <p:nvPr>
            <p:ph type="body" sz="quarter" idx="27"/>
          </p:nvPr>
        </p:nvSpPr>
        <p:spPr>
          <a:xfrm>
            <a:off x="8256267" y="4546627"/>
            <a:ext cx="3600452"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endParaRPr lang="en-US"/>
          </a:p>
        </p:txBody>
      </p:sp>
      <p:sp>
        <p:nvSpPr>
          <p:cNvPr id="18"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37063439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8286079" y="1761098"/>
            <a:ext cx="3569956" cy="4075289"/>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349961" y="1761098"/>
            <a:ext cx="3594576" cy="4075289"/>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4333349" y="1761098"/>
            <a:ext cx="3564001" cy="4075289"/>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10"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36272785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096000" y="1803400"/>
            <a:ext cx="5760000" cy="3860800"/>
          </a:xfrm>
          <a:prstGeom prst="rect">
            <a:avLst/>
          </a:prstGeom>
        </p:spPr>
        <p:txBody>
          <a:bodyPr>
            <a:norm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1298290" y="1092203"/>
            <a:ext cx="9572977" cy="508000"/>
          </a:xfrm>
        </p:spPr>
        <p:txBody>
          <a:bodyPr vert="horz"/>
          <a:lstStyle/>
          <a:p>
            <a:r>
              <a:rPr lang="x-none"/>
              <a:t>Click to edit Master title style</a:t>
            </a:r>
            <a:endParaRPr lang="en-US"/>
          </a:p>
        </p:txBody>
      </p:sp>
      <p:sp>
        <p:nvSpPr>
          <p:cNvPr id="8"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418442780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Slide 1">
    <p:spTree>
      <p:nvGrpSpPr>
        <p:cNvPr id="1" name=""/>
        <p:cNvGrpSpPr/>
        <p:nvPr/>
      </p:nvGrpSpPr>
      <p:grpSpPr>
        <a:xfrm>
          <a:off x="0" y="0"/>
          <a:ext cx="0" cy="0"/>
          <a:chOff x="0" y="0"/>
          <a:chExt cx="0" cy="0"/>
        </a:xfrm>
      </p:grpSpPr>
      <p:sp>
        <p:nvSpPr>
          <p:cNvPr id="17" name="Content Placeholder 16"/>
          <p:cNvSpPr>
            <a:spLocks noGrp="1"/>
          </p:cNvSpPr>
          <p:nvPr>
            <p:ph sz="quarter" idx="14" hasCustomPrompt="1"/>
          </p:nvPr>
        </p:nvSpPr>
        <p:spPr>
          <a:xfrm>
            <a:off x="336000" y="1803400"/>
            <a:ext cx="5760000" cy="3860800"/>
          </a:xfrm>
          <a:prstGeom prst="rect">
            <a:avLst/>
          </a:prstGeom>
        </p:spPr>
        <p:txBody>
          <a:bodyPr>
            <a:norm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8" name="Title 7"/>
          <p:cNvSpPr>
            <a:spLocks noGrp="1"/>
          </p:cNvSpPr>
          <p:nvPr>
            <p:ph type="title"/>
          </p:nvPr>
        </p:nvSpPr>
        <p:spPr/>
        <p:txBody>
          <a:bodyPr vert="horz"/>
          <a:lstStyle/>
          <a:p>
            <a:r>
              <a:rPr lang="x-none"/>
              <a:t>Click to edit Master title style</a:t>
            </a:r>
            <a:endParaRPr lang="en-US"/>
          </a:p>
        </p:txBody>
      </p:sp>
      <p:sp>
        <p:nvSpPr>
          <p:cNvPr id="6"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810454038"/>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am Inf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990600" y="1598924"/>
            <a:ext cx="1828800" cy="1828800"/>
          </a:xfrm>
          <a:prstGeom prst="rect">
            <a:avLst/>
          </a:prstGeom>
          <a:solidFill>
            <a:schemeClr val="bg1">
              <a:lumMod val="85000"/>
            </a:schemeClr>
          </a:solidFill>
        </p:spPr>
        <p:txBody>
          <a:bodyPr/>
          <a:lstStyle>
            <a:lvl1pPr marL="0" indent="0">
              <a:buNone/>
              <a:defRPr sz="1000" baseline="0"/>
            </a:lvl1pPr>
          </a:lstStyle>
          <a:p>
            <a:r>
              <a:rPr lang="en-US"/>
              <a:t>Member 1</a:t>
            </a:r>
          </a:p>
        </p:txBody>
      </p:sp>
      <p:sp>
        <p:nvSpPr>
          <p:cNvPr id="8" name="Picture Placeholder 6"/>
          <p:cNvSpPr>
            <a:spLocks noGrp="1"/>
          </p:cNvSpPr>
          <p:nvPr>
            <p:ph type="pic" sz="quarter" idx="11" hasCustomPrompt="1"/>
          </p:nvPr>
        </p:nvSpPr>
        <p:spPr>
          <a:xfrm>
            <a:off x="2819400" y="1598924"/>
            <a:ext cx="1828800" cy="1828800"/>
          </a:xfrm>
          <a:prstGeom prst="rect">
            <a:avLst/>
          </a:prstGeom>
          <a:solidFill>
            <a:schemeClr val="bg1">
              <a:lumMod val="85000"/>
            </a:schemeClr>
          </a:solidFill>
        </p:spPr>
        <p:txBody>
          <a:bodyPr/>
          <a:lstStyle>
            <a:lvl1pPr marL="0" indent="0">
              <a:buNone/>
              <a:defRPr sz="1000" baseline="0"/>
            </a:lvl1pPr>
          </a:lstStyle>
          <a:p>
            <a:r>
              <a:rPr lang="en-US"/>
              <a:t>Member 2</a:t>
            </a:r>
          </a:p>
        </p:txBody>
      </p:sp>
      <p:sp>
        <p:nvSpPr>
          <p:cNvPr id="9" name="Picture Placeholder 6"/>
          <p:cNvSpPr>
            <a:spLocks noGrp="1"/>
          </p:cNvSpPr>
          <p:nvPr>
            <p:ph type="pic" sz="quarter" idx="12" hasCustomPrompt="1"/>
          </p:nvPr>
        </p:nvSpPr>
        <p:spPr>
          <a:xfrm>
            <a:off x="990600" y="3429000"/>
            <a:ext cx="1828800" cy="1828800"/>
          </a:xfrm>
          <a:prstGeom prst="rect">
            <a:avLst/>
          </a:prstGeom>
          <a:solidFill>
            <a:schemeClr val="bg1">
              <a:lumMod val="85000"/>
            </a:schemeClr>
          </a:solidFill>
        </p:spPr>
        <p:txBody>
          <a:bodyPr/>
          <a:lstStyle>
            <a:lvl1pPr marL="0" indent="0">
              <a:buNone/>
              <a:defRPr sz="1000" baseline="0"/>
            </a:lvl1pPr>
          </a:lstStyle>
          <a:p>
            <a:r>
              <a:rPr lang="en-US"/>
              <a:t>Member 3</a:t>
            </a:r>
          </a:p>
        </p:txBody>
      </p:sp>
      <p:sp>
        <p:nvSpPr>
          <p:cNvPr id="10" name="Picture Placeholder 6"/>
          <p:cNvSpPr>
            <a:spLocks noGrp="1"/>
          </p:cNvSpPr>
          <p:nvPr>
            <p:ph type="pic" sz="quarter" idx="13" hasCustomPrompt="1"/>
          </p:nvPr>
        </p:nvSpPr>
        <p:spPr>
          <a:xfrm>
            <a:off x="2819400" y="3429000"/>
            <a:ext cx="1828800" cy="1828800"/>
          </a:xfrm>
          <a:prstGeom prst="rect">
            <a:avLst/>
          </a:prstGeom>
          <a:solidFill>
            <a:schemeClr val="bg1">
              <a:lumMod val="85000"/>
            </a:schemeClr>
          </a:solidFill>
        </p:spPr>
        <p:txBody>
          <a:bodyPr/>
          <a:lstStyle>
            <a:lvl1pPr marL="0" indent="0">
              <a:buNone/>
              <a:defRPr sz="1000" baseline="0"/>
            </a:lvl1pPr>
          </a:lstStyle>
          <a:p>
            <a:r>
              <a:rPr lang="en-US"/>
              <a:t>Member 4</a:t>
            </a:r>
          </a:p>
        </p:txBody>
      </p:sp>
    </p:spTree>
    <p:extLst>
      <p:ext uri="{BB962C8B-B14F-4D97-AF65-F5344CB8AC3E}">
        <p14:creationId xmlns:p14="http://schemas.microsoft.com/office/powerpoint/2010/main" val="407379996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096000" y="2209800"/>
            <a:ext cx="5760000" cy="3443111"/>
          </a:xfrm>
          <a:prstGeom prst="rect">
            <a:avLst/>
          </a:prstGeom>
        </p:spPr>
        <p:txBody>
          <a:bodyPr>
            <a:no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11" name="Title 10"/>
          <p:cNvSpPr>
            <a:spLocks noGrp="1"/>
          </p:cNvSpPr>
          <p:nvPr>
            <p:ph type="title"/>
          </p:nvPr>
        </p:nvSpPr>
        <p:spPr>
          <a:xfrm>
            <a:off x="1287007" y="1092203"/>
            <a:ext cx="9584268" cy="508000"/>
          </a:xfrm>
        </p:spPr>
        <p:txBody>
          <a:bodyPr vert="horz"/>
          <a:lstStyle/>
          <a:p>
            <a:r>
              <a:rPr lang="x-none"/>
              <a:t>Click to edit Master title style</a:t>
            </a:r>
            <a:endParaRPr lang="en-US"/>
          </a:p>
        </p:txBody>
      </p:sp>
      <p:sp>
        <p:nvSpPr>
          <p:cNvPr id="7" name="Content Placeholder 16"/>
          <p:cNvSpPr>
            <a:spLocks noGrp="1"/>
          </p:cNvSpPr>
          <p:nvPr>
            <p:ph sz="quarter" idx="18"/>
          </p:nvPr>
        </p:nvSpPr>
        <p:spPr>
          <a:xfrm>
            <a:off x="336593" y="2209800"/>
            <a:ext cx="2609849" cy="1727200"/>
          </a:xfrm>
          <a:prstGeom prst="rect">
            <a:avLst/>
          </a:prstGeom>
        </p:spPr>
        <p:txBody>
          <a:bodyPr>
            <a:norm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endParaRPr lang="en-US" dirty="0"/>
          </a:p>
        </p:txBody>
      </p:sp>
      <p:sp>
        <p:nvSpPr>
          <p:cNvPr id="8" name="Content Placeholder 16"/>
          <p:cNvSpPr>
            <a:spLocks noGrp="1"/>
          </p:cNvSpPr>
          <p:nvPr>
            <p:ph sz="quarter" idx="19"/>
          </p:nvPr>
        </p:nvSpPr>
        <p:spPr>
          <a:xfrm>
            <a:off x="336593" y="3925715"/>
            <a:ext cx="2609849" cy="1727200"/>
          </a:xfrm>
          <a:prstGeom prst="rect">
            <a:avLst/>
          </a:prstGeom>
        </p:spPr>
        <p:txBody>
          <a:bodyPr>
            <a:norm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endParaRPr lang="en-US" dirty="0"/>
          </a:p>
        </p:txBody>
      </p:sp>
      <p:sp>
        <p:nvSpPr>
          <p:cNvPr id="9" name="Content Placeholder 16"/>
          <p:cNvSpPr>
            <a:spLocks noGrp="1"/>
          </p:cNvSpPr>
          <p:nvPr>
            <p:ph sz="quarter" idx="20"/>
          </p:nvPr>
        </p:nvSpPr>
        <p:spPr>
          <a:xfrm>
            <a:off x="2935156" y="2209800"/>
            <a:ext cx="2609849" cy="1727200"/>
          </a:xfrm>
          <a:prstGeom prst="rect">
            <a:avLst/>
          </a:prstGeom>
        </p:spPr>
        <p:txBody>
          <a:bodyPr>
            <a:norm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endParaRPr lang="en-US" dirty="0"/>
          </a:p>
        </p:txBody>
      </p:sp>
      <p:sp>
        <p:nvSpPr>
          <p:cNvPr id="10" name="Content Placeholder 16"/>
          <p:cNvSpPr>
            <a:spLocks noGrp="1"/>
          </p:cNvSpPr>
          <p:nvPr>
            <p:ph sz="quarter" idx="21"/>
          </p:nvPr>
        </p:nvSpPr>
        <p:spPr>
          <a:xfrm>
            <a:off x="2935156" y="3925715"/>
            <a:ext cx="2609849" cy="1727200"/>
          </a:xfrm>
          <a:prstGeom prst="rect">
            <a:avLst/>
          </a:prstGeom>
        </p:spPr>
        <p:txBody>
          <a:bodyPr>
            <a:norm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endParaRPr lang="en-US" dirty="0"/>
          </a:p>
        </p:txBody>
      </p:sp>
      <p:sp>
        <p:nvSpPr>
          <p:cNvPr id="13"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09091115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36000" y="1803400"/>
            <a:ext cx="5760000" cy="3860800"/>
          </a:xfrm>
          <a:prstGeom prst="rect">
            <a:avLst/>
          </a:prstGeom>
        </p:spPr>
        <p:txBody>
          <a:bodyPr>
            <a:noAutofit/>
          </a:bodyPr>
          <a:lstStyle>
            <a:lvl1pPr marL="0" indent="0" algn="l">
              <a:lnSpc>
                <a:spcPct val="120000"/>
              </a:lnSpc>
              <a:buFont typeface="Arial"/>
              <a:buNone/>
              <a:defRPr sz="1333">
                <a:solidFill>
                  <a:schemeClr val="tx1"/>
                </a:solidFill>
                <a:latin typeface="Roboto Light"/>
                <a:cs typeface="Roboto Light"/>
              </a:defRPr>
            </a:lvl1pPr>
            <a:lvl2pPr marL="609247" indent="0" algn="ctr">
              <a:buNone/>
              <a:defRPr sz="2667"/>
            </a:lvl2pPr>
            <a:lvl3pPr marL="1218518" indent="0" algn="ctr">
              <a:buNone/>
              <a:defRPr sz="2400"/>
            </a:lvl3pPr>
            <a:lvl4pPr marL="1827777" indent="0" algn="ctr">
              <a:buNone/>
              <a:defRPr sz="2133"/>
            </a:lvl4pPr>
            <a:lvl5pPr marL="2437034" indent="0" algn="ctr">
              <a:buNone/>
              <a:defRPr sz="2133"/>
            </a:lvl5pPr>
            <a:lvl6pPr marL="3046291" indent="0" algn="ctr">
              <a:buNone/>
              <a:defRPr sz="2133"/>
            </a:lvl6pPr>
            <a:lvl7pPr marL="3655539" indent="0" algn="ctr">
              <a:buNone/>
              <a:defRPr sz="2133"/>
            </a:lvl7pPr>
            <a:lvl8pPr marL="4264800" indent="0" algn="ctr">
              <a:buNone/>
              <a:defRPr sz="2133"/>
            </a:lvl8pPr>
            <a:lvl9pPr marL="4874057" indent="0" algn="ctr">
              <a:buNone/>
              <a:defRPr sz="2133"/>
            </a:lvl9pPr>
          </a:lstStyle>
          <a:p>
            <a:r>
              <a:rPr lang="en-US" dirty="0"/>
              <a:t>Click to edit master subtitle style</a:t>
            </a:r>
          </a:p>
        </p:txBody>
      </p:sp>
      <p:sp>
        <p:nvSpPr>
          <p:cNvPr id="17" name="Content Placeholder 16"/>
          <p:cNvSpPr>
            <a:spLocks noGrp="1"/>
          </p:cNvSpPr>
          <p:nvPr>
            <p:ph sz="quarter" idx="14" hasCustomPrompt="1"/>
          </p:nvPr>
        </p:nvSpPr>
        <p:spPr>
          <a:xfrm>
            <a:off x="6096000" y="1803400"/>
            <a:ext cx="5760000" cy="3860800"/>
          </a:xfrm>
          <a:prstGeom prst="rect">
            <a:avLst/>
          </a:prstGeom>
        </p:spPr>
        <p:txBody>
          <a:bodyPr>
            <a:norm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8" name="Title 7"/>
          <p:cNvSpPr>
            <a:spLocks noGrp="1"/>
          </p:cNvSpPr>
          <p:nvPr>
            <p:ph type="title"/>
          </p:nvPr>
        </p:nvSpPr>
        <p:spPr/>
        <p:txBody>
          <a:bodyPr vert="horz"/>
          <a:lstStyle/>
          <a:p>
            <a:r>
              <a:rPr lang="x-none"/>
              <a:t>Click to edit Master title style</a:t>
            </a:r>
            <a:endParaRPr lang="en-US"/>
          </a:p>
        </p:txBody>
      </p:sp>
      <p:sp>
        <p:nvSpPr>
          <p:cNvPr id="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4761588"/>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36000" y="1803400"/>
            <a:ext cx="5760000" cy="3860800"/>
          </a:xfrm>
          <a:prstGeom prst="rect">
            <a:avLst/>
          </a:prstGeom>
        </p:spPr>
        <p:txBody>
          <a:bodyPr>
            <a:noAutofit/>
          </a:bodyPr>
          <a:lstStyle>
            <a:lvl1pPr marL="0" indent="0" algn="l">
              <a:lnSpc>
                <a:spcPct val="120000"/>
              </a:lnSpc>
              <a:buFont typeface="Arial"/>
              <a:buNone/>
              <a:defRPr sz="1333">
                <a:solidFill>
                  <a:schemeClr val="tx1"/>
                </a:solidFill>
                <a:latin typeface="Roboto Light"/>
                <a:cs typeface="Roboto Light"/>
              </a:defRPr>
            </a:lvl1pPr>
            <a:lvl2pPr marL="609247" indent="0" algn="ctr">
              <a:buNone/>
              <a:defRPr sz="2667"/>
            </a:lvl2pPr>
            <a:lvl3pPr marL="1218518" indent="0" algn="ctr">
              <a:buNone/>
              <a:defRPr sz="2400"/>
            </a:lvl3pPr>
            <a:lvl4pPr marL="1827777" indent="0" algn="ctr">
              <a:buNone/>
              <a:defRPr sz="2133"/>
            </a:lvl4pPr>
            <a:lvl5pPr marL="2437034" indent="0" algn="ctr">
              <a:buNone/>
              <a:defRPr sz="2133"/>
            </a:lvl5pPr>
            <a:lvl6pPr marL="3046291" indent="0" algn="ctr">
              <a:buNone/>
              <a:defRPr sz="2133"/>
            </a:lvl6pPr>
            <a:lvl7pPr marL="3655539" indent="0" algn="ctr">
              <a:buNone/>
              <a:defRPr sz="2133"/>
            </a:lvl7pPr>
            <a:lvl8pPr marL="4264800" indent="0" algn="ctr">
              <a:buNone/>
              <a:defRPr sz="2133"/>
            </a:lvl8pPr>
            <a:lvl9pPr marL="4874057" indent="0" algn="ctr">
              <a:buNone/>
              <a:defRPr sz="2133"/>
            </a:lvl9pPr>
          </a:lstStyle>
          <a:p>
            <a:r>
              <a:rPr lang="en-US" dirty="0"/>
              <a:t>Click to edit master subtitle style</a:t>
            </a:r>
          </a:p>
        </p:txBody>
      </p:sp>
      <p:sp>
        <p:nvSpPr>
          <p:cNvPr id="6" name="Footer Placeholder 5"/>
          <p:cNvSpPr>
            <a:spLocks noGrp="1"/>
          </p:cNvSpPr>
          <p:nvPr>
            <p:ph type="ftr" sz="quarter" idx="10"/>
          </p:nvPr>
        </p:nvSpPr>
        <p:spPr/>
        <p:txBody>
          <a:bodyPr/>
          <a:lstStyle/>
          <a:p>
            <a:r>
              <a:rPr lang="en-US" dirty="0"/>
              <a:t>www.graphicriver.net/goashape</a:t>
            </a:r>
          </a:p>
        </p:txBody>
      </p:sp>
      <p:sp>
        <p:nvSpPr>
          <p:cNvPr id="11" name="Title 10"/>
          <p:cNvSpPr>
            <a:spLocks noGrp="1"/>
          </p:cNvSpPr>
          <p:nvPr>
            <p:ph type="title"/>
          </p:nvPr>
        </p:nvSpPr>
        <p:spPr/>
        <p:txBody>
          <a:bodyPr vert="horz"/>
          <a:lstStyle/>
          <a:p>
            <a:r>
              <a:rPr lang="x-none"/>
              <a:t>Click to edit Master title style</a:t>
            </a:r>
            <a:endParaRPr lang="en-US"/>
          </a:p>
        </p:txBody>
      </p:sp>
      <p:sp>
        <p:nvSpPr>
          <p:cNvPr id="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401102902"/>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33" y="1803400"/>
            <a:ext cx="5759999" cy="3860800"/>
          </a:xfrm>
          <a:prstGeom prst="rect">
            <a:avLst/>
          </a:prstGeom>
        </p:spPr>
        <p:txBody>
          <a:bodyPr>
            <a:normAutofit/>
          </a:bodyPr>
          <a:lstStyle>
            <a:lvl1pPr marL="0" indent="0" algn="l">
              <a:lnSpc>
                <a:spcPct val="120000"/>
              </a:lnSpc>
              <a:buFont typeface="Arial"/>
              <a:buNone/>
              <a:defRPr sz="1333">
                <a:solidFill>
                  <a:schemeClr val="tx1"/>
                </a:solidFill>
                <a:latin typeface="Roboto Light"/>
                <a:cs typeface="Roboto Light"/>
              </a:defRPr>
            </a:lvl1pPr>
            <a:lvl2pPr marL="609247" indent="0" algn="ctr">
              <a:buNone/>
              <a:defRPr sz="2667"/>
            </a:lvl2pPr>
            <a:lvl3pPr marL="1218518" indent="0" algn="ctr">
              <a:buNone/>
              <a:defRPr sz="2400"/>
            </a:lvl3pPr>
            <a:lvl4pPr marL="1827777" indent="0" algn="ctr">
              <a:buNone/>
              <a:defRPr sz="2133"/>
            </a:lvl4pPr>
            <a:lvl5pPr marL="2437034" indent="0" algn="ctr">
              <a:buNone/>
              <a:defRPr sz="2133"/>
            </a:lvl5pPr>
            <a:lvl6pPr marL="3046291" indent="0" algn="ctr">
              <a:buNone/>
              <a:defRPr sz="2133"/>
            </a:lvl6pPr>
            <a:lvl7pPr marL="3655539" indent="0" algn="ctr">
              <a:buNone/>
              <a:defRPr sz="2133"/>
            </a:lvl7pPr>
            <a:lvl8pPr marL="4264800" indent="0" algn="ctr">
              <a:buNone/>
              <a:defRPr sz="2133"/>
            </a:lvl8pPr>
            <a:lvl9pPr marL="4874057" indent="0" algn="ctr">
              <a:buNone/>
              <a:defRPr sz="2133"/>
            </a:lvl9pPr>
          </a:lstStyle>
          <a:p>
            <a:endParaRPr lang="en-US" dirty="0"/>
          </a:p>
        </p:txBody>
      </p:sp>
      <p:sp>
        <p:nvSpPr>
          <p:cNvPr id="4" name="Content Placeholder 3"/>
          <p:cNvSpPr>
            <a:spLocks noGrp="1"/>
          </p:cNvSpPr>
          <p:nvPr>
            <p:ph sz="quarter" idx="17"/>
          </p:nvPr>
        </p:nvSpPr>
        <p:spPr>
          <a:xfrm>
            <a:off x="336554" y="1803400"/>
            <a:ext cx="5759451" cy="3860800"/>
          </a:xfrm>
          <a:prstGeom prst="rect">
            <a:avLst/>
          </a:prstGeom>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itle 4"/>
          <p:cNvSpPr>
            <a:spLocks noGrp="1"/>
          </p:cNvSpPr>
          <p:nvPr>
            <p:ph type="title"/>
          </p:nvPr>
        </p:nvSpPr>
        <p:spPr/>
        <p:txBody>
          <a:bodyPr vert="horz"/>
          <a:lstStyle/>
          <a:p>
            <a:r>
              <a:rPr lang="x-none"/>
              <a:t>Click to edit Master title style</a:t>
            </a:r>
            <a:endParaRPr lang="en-US"/>
          </a:p>
        </p:txBody>
      </p:sp>
      <p:sp>
        <p:nvSpPr>
          <p:cNvPr id="6" name="Footer Placeholder 5"/>
          <p:cNvSpPr>
            <a:spLocks noGrp="1"/>
          </p:cNvSpPr>
          <p:nvPr>
            <p:ph type="ftr" sz="quarter" idx="18"/>
          </p:nvPr>
        </p:nvSpPr>
        <p:spPr/>
        <p:txBody>
          <a:bodyPr/>
          <a:lstStyle/>
          <a:p>
            <a:r>
              <a:rPr lang="en-US" dirty="0"/>
              <a:t>www.graphicriver.net/goashape</a:t>
            </a:r>
          </a:p>
        </p:txBody>
      </p:sp>
      <p:sp>
        <p:nvSpPr>
          <p:cNvPr id="8"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474838010"/>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9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33" y="1803400"/>
            <a:ext cx="5759999" cy="3860800"/>
          </a:xfrm>
          <a:prstGeom prst="rect">
            <a:avLst/>
          </a:prstGeom>
        </p:spPr>
        <p:txBody>
          <a:bodyPr>
            <a:noAutofit/>
          </a:bodyPr>
          <a:lstStyle>
            <a:lvl1pPr marL="0" indent="0" algn="l">
              <a:lnSpc>
                <a:spcPct val="120000"/>
              </a:lnSpc>
              <a:buFont typeface="Arial"/>
              <a:buNone/>
              <a:defRPr sz="1333">
                <a:solidFill>
                  <a:schemeClr val="tx1"/>
                </a:solidFill>
                <a:latin typeface="Roboto Light"/>
                <a:cs typeface="Roboto Light"/>
              </a:defRPr>
            </a:lvl1pPr>
            <a:lvl2pPr marL="609247" indent="0" algn="ctr">
              <a:buNone/>
              <a:defRPr sz="2667"/>
            </a:lvl2pPr>
            <a:lvl3pPr marL="1218518" indent="0" algn="ctr">
              <a:buNone/>
              <a:defRPr sz="2400"/>
            </a:lvl3pPr>
            <a:lvl4pPr marL="1827777" indent="0" algn="ctr">
              <a:buNone/>
              <a:defRPr sz="2133"/>
            </a:lvl4pPr>
            <a:lvl5pPr marL="2437034" indent="0" algn="ctr">
              <a:buNone/>
              <a:defRPr sz="2133"/>
            </a:lvl5pPr>
            <a:lvl6pPr marL="3046291" indent="0" algn="ctr">
              <a:buNone/>
              <a:defRPr sz="2133"/>
            </a:lvl6pPr>
            <a:lvl7pPr marL="3655539" indent="0" algn="ctr">
              <a:buNone/>
              <a:defRPr sz="2133"/>
            </a:lvl7pPr>
            <a:lvl8pPr marL="4264800" indent="0" algn="ctr">
              <a:buNone/>
              <a:defRPr sz="2133"/>
            </a:lvl8pPr>
            <a:lvl9pPr marL="4874057" indent="0" algn="ctr">
              <a:buNone/>
              <a:defRPr sz="2133"/>
            </a:lvl9pPr>
          </a:lstStyle>
          <a:p>
            <a:endParaRPr lang="en-US" dirty="0"/>
          </a:p>
        </p:txBody>
      </p:sp>
      <p:sp>
        <p:nvSpPr>
          <p:cNvPr id="2" name="Title 1"/>
          <p:cNvSpPr>
            <a:spLocks noGrp="1"/>
          </p:cNvSpPr>
          <p:nvPr>
            <p:ph type="title"/>
          </p:nvPr>
        </p:nvSpPr>
        <p:spPr/>
        <p:txBody>
          <a:bodyPr vert="horz"/>
          <a:lstStyle/>
          <a:p>
            <a:r>
              <a:rPr lang="x-none"/>
              <a:t>Click to edit Master title style</a:t>
            </a:r>
            <a:endParaRPr lang="en-US"/>
          </a:p>
        </p:txBody>
      </p:sp>
      <p:sp>
        <p:nvSpPr>
          <p:cNvPr id="4" name="Footer Placeholder 3"/>
          <p:cNvSpPr>
            <a:spLocks noGrp="1"/>
          </p:cNvSpPr>
          <p:nvPr>
            <p:ph type="ftr" sz="quarter" idx="10"/>
          </p:nvPr>
        </p:nvSpPr>
        <p:spPr/>
        <p:txBody>
          <a:bodyPr/>
          <a:lstStyle/>
          <a:p>
            <a:r>
              <a:rPr lang="en-US" dirty="0"/>
              <a:t>www.graphicriver.net/goashape</a:t>
            </a:r>
          </a:p>
        </p:txBody>
      </p:sp>
      <p:sp>
        <p:nvSpPr>
          <p:cNvPr id="6"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303119918"/>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14" name="Content Placeholder 16"/>
          <p:cNvSpPr>
            <a:spLocks noGrp="1"/>
          </p:cNvSpPr>
          <p:nvPr>
            <p:ph sz="quarter" idx="14" hasCustomPrompt="1"/>
          </p:nvPr>
        </p:nvSpPr>
        <p:spPr>
          <a:xfrm>
            <a:off x="336000" y="1803400"/>
            <a:ext cx="11520000" cy="3860800"/>
          </a:xfrm>
          <a:prstGeom prst="rect">
            <a:avLst/>
          </a:prstGeom>
        </p:spPr>
        <p:txBody>
          <a:bodyPr>
            <a:noAutofit/>
          </a:bodyPr>
          <a:lstStyle>
            <a:lvl1pPr marL="0" indent="0">
              <a:lnSpc>
                <a:spcPct val="130000"/>
              </a:lnSpc>
              <a:spcBef>
                <a:spcPts val="0"/>
              </a:spcBef>
              <a:buNone/>
              <a:defRPr sz="1333" b="0" i="0">
                <a:solidFill>
                  <a:schemeClr val="tx1"/>
                </a:solidFill>
                <a:latin typeface="Roboto Light"/>
                <a:cs typeface="Roboto Light"/>
              </a:defRPr>
            </a:lvl1pPr>
            <a:lvl2pPr marL="609247" indent="0">
              <a:lnSpc>
                <a:spcPct val="120000"/>
              </a:lnSpc>
              <a:spcBef>
                <a:spcPts val="0"/>
              </a:spcBef>
              <a:buNone/>
              <a:defRPr sz="1333" b="0" i="0">
                <a:solidFill>
                  <a:schemeClr val="tx1"/>
                </a:solidFill>
                <a:latin typeface="Roboto Light"/>
                <a:cs typeface="Roboto Light"/>
              </a:defRPr>
            </a:lvl2pPr>
            <a:lvl3pPr marL="1218518" indent="0">
              <a:lnSpc>
                <a:spcPct val="130000"/>
              </a:lnSpc>
              <a:spcBef>
                <a:spcPts val="0"/>
              </a:spcBef>
              <a:buNone/>
              <a:defRPr sz="1333" b="0" i="0">
                <a:solidFill>
                  <a:schemeClr val="tx1"/>
                </a:solidFill>
                <a:latin typeface="Roboto Light"/>
                <a:cs typeface="Roboto Light"/>
              </a:defRPr>
            </a:lvl3pPr>
            <a:lvl4pPr marL="1827777" indent="0">
              <a:lnSpc>
                <a:spcPct val="130000"/>
              </a:lnSpc>
              <a:spcBef>
                <a:spcPts val="0"/>
              </a:spcBef>
              <a:buNone/>
              <a:defRPr sz="1333" b="0" i="0">
                <a:solidFill>
                  <a:schemeClr val="tx1"/>
                </a:solidFill>
                <a:latin typeface="Roboto Light"/>
                <a:cs typeface="Roboto Light"/>
              </a:defRPr>
            </a:lvl4pPr>
            <a:lvl5pPr marL="2437034" indent="0">
              <a:lnSpc>
                <a:spcPct val="130000"/>
              </a:lnSpc>
              <a:spcBef>
                <a:spcPts val="0"/>
              </a:spcBef>
              <a:buFont typeface="Arial"/>
              <a:buNone/>
              <a:defRPr sz="1333" b="0" i="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x-none"/>
              <a:t>Click to edit Master title style</a:t>
            </a:r>
            <a:endParaRPr lang="en-US"/>
          </a:p>
        </p:txBody>
      </p:sp>
      <p:sp>
        <p:nvSpPr>
          <p:cNvPr id="6"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501660768"/>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Slide 1">
    <p:spTree>
      <p:nvGrpSpPr>
        <p:cNvPr id="1" name=""/>
        <p:cNvGrpSpPr/>
        <p:nvPr/>
      </p:nvGrpSpPr>
      <p:grpSpPr>
        <a:xfrm>
          <a:off x="0" y="0"/>
          <a:ext cx="0" cy="0"/>
          <a:chOff x="0" y="0"/>
          <a:chExt cx="0" cy="0"/>
        </a:xfrm>
      </p:grpSpPr>
      <p:sp>
        <p:nvSpPr>
          <p:cNvPr id="14" name="Content Placeholder 16"/>
          <p:cNvSpPr>
            <a:spLocks noGrp="1"/>
          </p:cNvSpPr>
          <p:nvPr>
            <p:ph sz="quarter" idx="14"/>
          </p:nvPr>
        </p:nvSpPr>
        <p:spPr>
          <a:xfrm>
            <a:off x="0" y="1803407"/>
            <a:ext cx="12192000" cy="2641600"/>
          </a:xfrm>
          <a:prstGeom prst="rect">
            <a:avLst/>
          </a:prstGeom>
        </p:spPr>
        <p:txBody>
          <a:bodyPr>
            <a:noAutofit/>
          </a:bodyPr>
          <a:lstStyle>
            <a:lvl1pPr marL="0" indent="0">
              <a:lnSpc>
                <a:spcPct val="130000"/>
              </a:lnSpc>
              <a:spcBef>
                <a:spcPts val="0"/>
              </a:spcBef>
              <a:buNone/>
              <a:defRPr sz="1333" b="0" i="0">
                <a:solidFill>
                  <a:schemeClr val="tx1"/>
                </a:solidFill>
                <a:latin typeface="Roboto Light"/>
                <a:cs typeface="Roboto Light"/>
              </a:defRPr>
            </a:lvl1pPr>
            <a:lvl2pPr marL="609247" indent="0">
              <a:lnSpc>
                <a:spcPct val="120000"/>
              </a:lnSpc>
              <a:spcBef>
                <a:spcPts val="0"/>
              </a:spcBef>
              <a:buNone/>
              <a:defRPr sz="1333" b="0" i="0">
                <a:solidFill>
                  <a:schemeClr val="tx1"/>
                </a:solidFill>
                <a:latin typeface="Roboto Light"/>
                <a:cs typeface="Roboto Light"/>
              </a:defRPr>
            </a:lvl2pPr>
            <a:lvl3pPr marL="1218518" indent="0">
              <a:lnSpc>
                <a:spcPct val="130000"/>
              </a:lnSpc>
              <a:spcBef>
                <a:spcPts val="0"/>
              </a:spcBef>
              <a:buNone/>
              <a:defRPr sz="1333" b="0" i="0">
                <a:solidFill>
                  <a:schemeClr val="tx1"/>
                </a:solidFill>
                <a:latin typeface="Roboto Light"/>
                <a:cs typeface="Roboto Light"/>
              </a:defRPr>
            </a:lvl3pPr>
            <a:lvl4pPr marL="1827777" indent="0">
              <a:lnSpc>
                <a:spcPct val="130000"/>
              </a:lnSpc>
              <a:spcBef>
                <a:spcPts val="0"/>
              </a:spcBef>
              <a:buNone/>
              <a:defRPr sz="1333" b="0" i="0">
                <a:solidFill>
                  <a:schemeClr val="tx1"/>
                </a:solidFill>
                <a:latin typeface="Roboto Light"/>
                <a:cs typeface="Roboto Light"/>
              </a:defRPr>
            </a:lvl4pPr>
            <a:lvl5pPr marL="2437034" indent="0">
              <a:lnSpc>
                <a:spcPct val="130000"/>
              </a:lnSpc>
              <a:spcBef>
                <a:spcPts val="0"/>
              </a:spcBef>
              <a:buFont typeface="Arial"/>
              <a:buNone/>
              <a:defRPr sz="1333" b="0" i="0">
                <a:solidFill>
                  <a:schemeClr val="tx1"/>
                </a:solidFill>
                <a:latin typeface="Roboto Light"/>
                <a:cs typeface="Roboto Light"/>
              </a:defRPr>
            </a:lvl5pPr>
          </a:lstStyle>
          <a:p>
            <a:pPr lvl="0"/>
            <a:endParaRPr lang="en-US" dirty="0"/>
          </a:p>
        </p:txBody>
      </p:sp>
      <p:sp>
        <p:nvSpPr>
          <p:cNvPr id="2" name="Footer Placeholder 1"/>
          <p:cNvSpPr>
            <a:spLocks noGrp="1"/>
          </p:cNvSpPr>
          <p:nvPr>
            <p:ph type="ftr" sz="quarter" idx="17"/>
          </p:nvPr>
        </p:nvSpPr>
        <p:spPr/>
        <p:txBody>
          <a:bodyPr/>
          <a:lstStyle/>
          <a:p>
            <a:r>
              <a:rPr lang="en-US" dirty="0"/>
              <a:t>www.graphicriver.net/goashape</a:t>
            </a:r>
          </a:p>
        </p:txBody>
      </p:sp>
      <p:sp>
        <p:nvSpPr>
          <p:cNvPr id="4" name="Title 3"/>
          <p:cNvSpPr>
            <a:spLocks noGrp="1"/>
          </p:cNvSpPr>
          <p:nvPr>
            <p:ph type="title"/>
          </p:nvPr>
        </p:nvSpPr>
        <p:spPr/>
        <p:txBody>
          <a:bodyPr vert="horz"/>
          <a:lstStyle/>
          <a:p>
            <a:r>
              <a:rPr lang="x-none"/>
              <a:t>Click to edit Master title style</a:t>
            </a:r>
            <a:endParaRPr lang="en-US"/>
          </a:p>
        </p:txBody>
      </p:sp>
      <p:sp>
        <p:nvSpPr>
          <p:cNvPr id="5" name="Text Placeholder 4"/>
          <p:cNvSpPr>
            <a:spLocks noGrp="1"/>
          </p:cNvSpPr>
          <p:nvPr>
            <p:ph type="body" sz="quarter" idx="18"/>
          </p:nvPr>
        </p:nvSpPr>
        <p:spPr>
          <a:xfrm>
            <a:off x="336554" y="4648200"/>
            <a:ext cx="5759451" cy="12192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endParaRPr lang="en-US"/>
          </a:p>
        </p:txBody>
      </p:sp>
      <p:sp>
        <p:nvSpPr>
          <p:cNvPr id="7" name="Text Placeholder 4"/>
          <p:cNvSpPr>
            <a:spLocks noGrp="1"/>
          </p:cNvSpPr>
          <p:nvPr>
            <p:ph type="body" sz="quarter" idx="19"/>
          </p:nvPr>
        </p:nvSpPr>
        <p:spPr>
          <a:xfrm>
            <a:off x="6096005" y="4648200"/>
            <a:ext cx="5759451" cy="12192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endParaRPr lang="en-US"/>
          </a:p>
        </p:txBody>
      </p:sp>
      <p:sp>
        <p:nvSpPr>
          <p:cNvPr id="9"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847624586"/>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8026442" y="1803400"/>
            <a:ext cx="3829601" cy="3840000"/>
          </a:xfrm>
          <a:prstGeom prst="rect">
            <a:avLst/>
          </a:prstGeom>
        </p:spPr>
        <p:txBody>
          <a:bodyPr>
            <a:no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t>www.graphicriver.net/goashape</a:t>
            </a:r>
          </a:p>
        </p:txBody>
      </p:sp>
      <p:sp>
        <p:nvSpPr>
          <p:cNvPr id="7" name="Content Placeholder 16"/>
          <p:cNvSpPr>
            <a:spLocks noGrp="1"/>
          </p:cNvSpPr>
          <p:nvPr>
            <p:ph sz="quarter" idx="19" hasCustomPrompt="1"/>
          </p:nvPr>
        </p:nvSpPr>
        <p:spPr>
          <a:xfrm>
            <a:off x="336597" y="1803400"/>
            <a:ext cx="3829049" cy="3840000"/>
          </a:xfrm>
          <a:prstGeom prst="rect">
            <a:avLst/>
          </a:prstGeom>
        </p:spPr>
        <p:txBody>
          <a:bodyPr>
            <a:no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4188213" y="1803400"/>
            <a:ext cx="3829049" cy="3840000"/>
          </a:xfrm>
          <a:prstGeom prst="rect">
            <a:avLst/>
          </a:prstGeom>
        </p:spPr>
        <p:txBody>
          <a:bodyPr>
            <a:no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x-none"/>
              <a:t>Click to edit Master title style</a:t>
            </a:r>
            <a:endParaRPr lang="en-US"/>
          </a:p>
        </p:txBody>
      </p:sp>
      <p:sp>
        <p:nvSpPr>
          <p:cNvPr id="10"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84051649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t>www.graphicriver.net/goashape</a:t>
            </a:r>
          </a:p>
        </p:txBody>
      </p:sp>
      <p:sp>
        <p:nvSpPr>
          <p:cNvPr id="6" name="Title 5"/>
          <p:cNvSpPr>
            <a:spLocks noGrp="1"/>
          </p:cNvSpPr>
          <p:nvPr>
            <p:ph type="title"/>
          </p:nvPr>
        </p:nvSpPr>
        <p:spPr/>
        <p:txBody>
          <a:bodyPr vert="horz"/>
          <a:lstStyle/>
          <a:p>
            <a:r>
              <a:rPr lang="x-none"/>
              <a:t>Click to edit Master title style</a:t>
            </a:r>
            <a:endParaRPr lang="en-US"/>
          </a:p>
        </p:txBody>
      </p:sp>
      <p:sp>
        <p:nvSpPr>
          <p:cNvPr id="4" name="Content Placeholder 3"/>
          <p:cNvSpPr>
            <a:spLocks noGrp="1"/>
          </p:cNvSpPr>
          <p:nvPr>
            <p:ph sz="quarter" idx="24"/>
          </p:nvPr>
        </p:nvSpPr>
        <p:spPr>
          <a:xfrm>
            <a:off x="336599" y="1803400"/>
            <a:ext cx="2878668" cy="384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2" name="Content Placeholder 3"/>
          <p:cNvSpPr>
            <a:spLocks noGrp="1"/>
          </p:cNvSpPr>
          <p:nvPr>
            <p:ph sz="quarter" idx="25"/>
          </p:nvPr>
        </p:nvSpPr>
        <p:spPr>
          <a:xfrm>
            <a:off x="3215251" y="1803400"/>
            <a:ext cx="2878668" cy="384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3" name="Content Placeholder 3"/>
          <p:cNvSpPr>
            <a:spLocks noGrp="1"/>
          </p:cNvSpPr>
          <p:nvPr>
            <p:ph sz="quarter" idx="26"/>
          </p:nvPr>
        </p:nvSpPr>
        <p:spPr>
          <a:xfrm>
            <a:off x="6093907" y="1803400"/>
            <a:ext cx="2878668" cy="384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4" name="Content Placeholder 3"/>
          <p:cNvSpPr>
            <a:spLocks noGrp="1"/>
          </p:cNvSpPr>
          <p:nvPr>
            <p:ph sz="quarter" idx="27"/>
          </p:nvPr>
        </p:nvSpPr>
        <p:spPr>
          <a:xfrm>
            <a:off x="8977391" y="1803400"/>
            <a:ext cx="2878668" cy="384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9"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188835047"/>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13" name="Freeform 12"/>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17" name="Rectangle 16"/>
          <p:cNvSpPr/>
          <p:nvPr userDrawn="1"/>
        </p:nvSpPr>
        <p:spPr>
          <a:xfrm>
            <a:off x="11622159" y="6467061"/>
            <a:ext cx="410817" cy="39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 name="TextBox 17"/>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3" name="Oval 2"/>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18594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41042505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Normal Center w/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4288" y="0"/>
            <a:ext cx="12206288" cy="6858000"/>
          </a:xfrm>
        </p:spPr>
        <p:txBody>
          <a:bodyPr/>
          <a:lstStyle/>
          <a:p>
            <a:endParaRPr lang="id-ID"/>
          </a:p>
        </p:txBody>
      </p:sp>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17" name="Rectangle 16"/>
          <p:cNvSpPr/>
          <p:nvPr userDrawn="1"/>
        </p:nvSpPr>
        <p:spPr>
          <a:xfrm>
            <a:off x="11622159" y="6467061"/>
            <a:ext cx="410817" cy="39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Tree>
    <p:extLst>
      <p:ext uri="{BB962C8B-B14F-4D97-AF65-F5344CB8AC3E}">
        <p14:creationId xmlns:p14="http://schemas.microsoft.com/office/powerpoint/2010/main" val="204094276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Normal Left">
    <p:spTree>
      <p:nvGrpSpPr>
        <p:cNvPr id="1" name=""/>
        <p:cNvGrpSpPr/>
        <p:nvPr/>
      </p:nvGrpSpPr>
      <p:grpSpPr>
        <a:xfrm>
          <a:off x="0" y="0"/>
          <a:ext cx="0" cy="0"/>
          <a:chOff x="0" y="0"/>
          <a:chExt cx="0" cy="0"/>
        </a:xfrm>
      </p:grpSpPr>
      <p:sp>
        <p:nvSpPr>
          <p:cNvPr id="13" name="Freeform 12"/>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Title 1"/>
          <p:cNvSpPr>
            <a:spLocks noGrp="1"/>
          </p:cNvSpPr>
          <p:nvPr>
            <p:ph type="title"/>
          </p:nvPr>
        </p:nvSpPr>
        <p:spPr>
          <a:xfrm>
            <a:off x="417444" y="782847"/>
            <a:ext cx="11357112" cy="562527"/>
          </a:xfrm>
        </p:spPr>
        <p:txBody>
          <a:bodyPr>
            <a:normAutofit/>
          </a:bodyPr>
          <a:lstStyle>
            <a:lvl1pPr algn="l">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l">
              <a:buNone/>
              <a:defRPr sz="1600">
                <a:solidFill>
                  <a:schemeClr val="bg1">
                    <a:lumMod val="50000"/>
                  </a:schemeClr>
                </a:solidFill>
                <a:latin typeface="+mn-lt"/>
              </a:defRPr>
            </a:lvl1pPr>
          </a:lstStyle>
          <a:p>
            <a:pPr lvl="0"/>
            <a:r>
              <a:rPr lang="en-US"/>
              <a:t>Click to edit Master text styles</a:t>
            </a:r>
          </a:p>
        </p:txBody>
      </p:sp>
      <p:sp>
        <p:nvSpPr>
          <p:cNvPr id="17" name="Rectangle 16"/>
          <p:cNvSpPr/>
          <p:nvPr userDrawn="1"/>
        </p:nvSpPr>
        <p:spPr>
          <a:xfrm>
            <a:off x="11622159" y="6467061"/>
            <a:ext cx="410817" cy="39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 name="TextBox 17"/>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3" name="Oval 2"/>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355440860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Normal Right">
    <p:spTree>
      <p:nvGrpSpPr>
        <p:cNvPr id="1" name=""/>
        <p:cNvGrpSpPr/>
        <p:nvPr/>
      </p:nvGrpSpPr>
      <p:grpSpPr>
        <a:xfrm>
          <a:off x="0" y="0"/>
          <a:ext cx="0" cy="0"/>
          <a:chOff x="0" y="0"/>
          <a:chExt cx="0" cy="0"/>
        </a:xfrm>
      </p:grpSpPr>
      <p:sp>
        <p:nvSpPr>
          <p:cNvPr id="13" name="Freeform 12"/>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 name="Title 1"/>
          <p:cNvSpPr>
            <a:spLocks noGrp="1"/>
          </p:cNvSpPr>
          <p:nvPr>
            <p:ph type="title"/>
          </p:nvPr>
        </p:nvSpPr>
        <p:spPr>
          <a:xfrm>
            <a:off x="417444" y="782847"/>
            <a:ext cx="11357112" cy="562527"/>
          </a:xfrm>
        </p:spPr>
        <p:txBody>
          <a:bodyPr>
            <a:normAutofit/>
          </a:bodyPr>
          <a:lstStyle>
            <a:lvl1pPr algn="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r">
              <a:buNone/>
              <a:defRPr sz="1600">
                <a:solidFill>
                  <a:schemeClr val="bg1">
                    <a:lumMod val="50000"/>
                  </a:schemeClr>
                </a:solidFill>
                <a:latin typeface="+mn-lt"/>
              </a:defRPr>
            </a:lvl1pPr>
          </a:lstStyle>
          <a:p>
            <a:pPr lvl="0"/>
            <a:r>
              <a:rPr lang="en-US"/>
              <a:t>Click to edit Master text styles</a:t>
            </a:r>
          </a:p>
        </p:txBody>
      </p:sp>
      <p:sp>
        <p:nvSpPr>
          <p:cNvPr id="17" name="Rectangle 16"/>
          <p:cNvSpPr/>
          <p:nvPr userDrawn="1"/>
        </p:nvSpPr>
        <p:spPr>
          <a:xfrm>
            <a:off x="11622159" y="6467061"/>
            <a:ext cx="410817" cy="39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 name="TextBox 17"/>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3" name="Oval 2"/>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312945108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Normal NoTitle">
    <p:spTree>
      <p:nvGrpSpPr>
        <p:cNvPr id="1" name=""/>
        <p:cNvGrpSpPr/>
        <p:nvPr/>
      </p:nvGrpSpPr>
      <p:grpSpPr>
        <a:xfrm>
          <a:off x="0" y="0"/>
          <a:ext cx="0" cy="0"/>
          <a:chOff x="0" y="0"/>
          <a:chExt cx="0" cy="0"/>
        </a:xfrm>
      </p:grpSpPr>
      <p:sp>
        <p:nvSpPr>
          <p:cNvPr id="13" name="Freeform 12"/>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7" name="Rectangle 16"/>
          <p:cNvSpPr/>
          <p:nvPr userDrawn="1"/>
        </p:nvSpPr>
        <p:spPr>
          <a:xfrm>
            <a:off x="11622159" y="6467061"/>
            <a:ext cx="410817" cy="390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8" name="TextBox 17"/>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3" name="Oval 2"/>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33337944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alf 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3472069"/>
          </a:xfrm>
        </p:spPr>
        <p:txBody>
          <a:bodyPr/>
          <a:lstStyle/>
          <a:p>
            <a:endParaRPr lang="id-ID"/>
          </a:p>
        </p:txBody>
      </p:sp>
      <p:sp>
        <p:nvSpPr>
          <p:cNvPr id="6" name="Freeform 5"/>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TextBox 6"/>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8" name="Oval 7"/>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536759999"/>
      </p:ext>
    </p:extLst>
  </p:cSld>
  <p:clrMapOvr>
    <a:masterClrMapping/>
  </p:clrMapOvr>
  <p:hf sldNum="0"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half  placeholder 2">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6122504" cy="6857999"/>
          </a:xfrm>
        </p:spPr>
        <p:txBody>
          <a:bodyPr/>
          <a:lstStyle/>
          <a:p>
            <a:endParaRPr lang="id-ID"/>
          </a:p>
        </p:txBody>
      </p:sp>
      <p:sp>
        <p:nvSpPr>
          <p:cNvPr id="6" name="Freeform 5"/>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TextBox 6"/>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8" name="Oval 7"/>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9251" y="6203278"/>
            <a:ext cx="1469938" cy="605101"/>
          </a:xfrm>
          <a:prstGeom prst="rect">
            <a:avLst/>
          </a:prstGeom>
        </p:spPr>
      </p:pic>
      <p:sp>
        <p:nvSpPr>
          <p:cNvPr id="9" name="Picture Placeholder 4"/>
          <p:cNvSpPr>
            <a:spLocks noGrp="1"/>
          </p:cNvSpPr>
          <p:nvPr>
            <p:ph type="pic" sz="quarter" idx="11"/>
          </p:nvPr>
        </p:nvSpPr>
        <p:spPr>
          <a:xfrm>
            <a:off x="6122505" y="1"/>
            <a:ext cx="6069496" cy="6857999"/>
          </a:xfrm>
        </p:spPr>
        <p:txBody>
          <a:bodyPr/>
          <a:lstStyle/>
          <a:p>
            <a:endParaRPr lang="id-ID"/>
          </a:p>
        </p:txBody>
      </p:sp>
    </p:spTree>
    <p:extLst>
      <p:ext uri="{BB962C8B-B14F-4D97-AF65-F5344CB8AC3E}">
        <p14:creationId xmlns:p14="http://schemas.microsoft.com/office/powerpoint/2010/main" val="144872222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ide placeholder 2">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4439478" cy="6857999"/>
          </a:xfrm>
        </p:spPr>
        <p:txBody>
          <a:bodyPr/>
          <a:lstStyle/>
          <a:p>
            <a:endParaRPr lang="id-ID"/>
          </a:p>
        </p:txBody>
      </p:sp>
      <p:sp>
        <p:nvSpPr>
          <p:cNvPr id="6" name="Freeform 5"/>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TextBox 6"/>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8" name="Oval 7"/>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9251" y="6203278"/>
            <a:ext cx="1469938" cy="605101"/>
          </a:xfrm>
          <a:prstGeom prst="rect">
            <a:avLst/>
          </a:prstGeom>
        </p:spPr>
      </p:pic>
    </p:spTree>
    <p:extLst>
      <p:ext uri="{BB962C8B-B14F-4D97-AF65-F5344CB8AC3E}">
        <p14:creationId xmlns:p14="http://schemas.microsoft.com/office/powerpoint/2010/main" val="10932995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ide placeholder righ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036904" y="0"/>
            <a:ext cx="5155096" cy="6857999"/>
          </a:xfrm>
        </p:spPr>
        <p:txBody>
          <a:bodyPr/>
          <a:lstStyle/>
          <a:p>
            <a:endParaRPr lang="id-ID"/>
          </a:p>
        </p:txBody>
      </p:sp>
      <p:sp>
        <p:nvSpPr>
          <p:cNvPr id="6" name="Freeform 5"/>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TextBox 6"/>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8" name="Oval 7"/>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18887962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ide placeholder right ">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036904" y="0"/>
            <a:ext cx="5155096" cy="6857999"/>
          </a:xfrm>
        </p:spPr>
        <p:txBody>
          <a:bodyPr/>
          <a:lstStyle/>
          <a:p>
            <a:endParaRPr lang="id-ID"/>
          </a:p>
        </p:txBody>
      </p:sp>
      <p:sp>
        <p:nvSpPr>
          <p:cNvPr id="6" name="Freeform 5"/>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7" name="TextBox 6"/>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8" name="Oval 7"/>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
        <p:nvSpPr>
          <p:cNvPr id="3" name="Picture Placeholder 2"/>
          <p:cNvSpPr>
            <a:spLocks noGrp="1"/>
          </p:cNvSpPr>
          <p:nvPr>
            <p:ph type="pic" sz="quarter" idx="11"/>
          </p:nvPr>
        </p:nvSpPr>
        <p:spPr>
          <a:xfrm>
            <a:off x="5273676" y="-1"/>
            <a:ext cx="1763228" cy="2305875"/>
          </a:xfrm>
        </p:spPr>
        <p:txBody>
          <a:bodyPr/>
          <a:lstStyle/>
          <a:p>
            <a:endParaRPr lang="id-ID"/>
          </a:p>
        </p:txBody>
      </p:sp>
      <p:sp>
        <p:nvSpPr>
          <p:cNvPr id="11" name="Picture Placeholder 2"/>
          <p:cNvSpPr>
            <a:spLocks noGrp="1"/>
          </p:cNvSpPr>
          <p:nvPr>
            <p:ph type="pic" sz="quarter" idx="12"/>
          </p:nvPr>
        </p:nvSpPr>
        <p:spPr>
          <a:xfrm>
            <a:off x="5273191" y="2305878"/>
            <a:ext cx="1763713" cy="2213110"/>
          </a:xfrm>
        </p:spPr>
        <p:txBody>
          <a:bodyPr/>
          <a:lstStyle/>
          <a:p>
            <a:endParaRPr lang="id-ID"/>
          </a:p>
        </p:txBody>
      </p:sp>
      <p:sp>
        <p:nvSpPr>
          <p:cNvPr id="12" name="Picture Placeholder 2"/>
          <p:cNvSpPr>
            <a:spLocks noGrp="1"/>
          </p:cNvSpPr>
          <p:nvPr>
            <p:ph type="pic" sz="quarter" idx="13"/>
          </p:nvPr>
        </p:nvSpPr>
        <p:spPr>
          <a:xfrm>
            <a:off x="5273190" y="4518991"/>
            <a:ext cx="1763713" cy="2339009"/>
          </a:xfrm>
        </p:spPr>
        <p:txBody>
          <a:bodyPr/>
          <a:lstStyle/>
          <a:p>
            <a:endParaRPr lang="id-ID"/>
          </a:p>
        </p:txBody>
      </p:sp>
    </p:spTree>
    <p:extLst>
      <p:ext uri="{BB962C8B-B14F-4D97-AF65-F5344CB8AC3E}">
        <p14:creationId xmlns:p14="http://schemas.microsoft.com/office/powerpoint/2010/main" val="17401111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ide placeholder right ">
    <p:spTree>
      <p:nvGrpSpPr>
        <p:cNvPr id="1" name=""/>
        <p:cNvGrpSpPr/>
        <p:nvPr/>
      </p:nvGrpSpPr>
      <p:grpSpPr>
        <a:xfrm>
          <a:off x="0" y="0"/>
          <a:ext cx="0" cy="0"/>
          <a:chOff x="0" y="0"/>
          <a:chExt cx="0" cy="0"/>
        </a:xfrm>
      </p:grpSpPr>
      <p:sp>
        <p:nvSpPr>
          <p:cNvPr id="6" name="Freeform 5"/>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
        <p:nvSpPr>
          <p:cNvPr id="5" name="Picture Placeholder 4"/>
          <p:cNvSpPr>
            <a:spLocks noGrp="1"/>
          </p:cNvSpPr>
          <p:nvPr>
            <p:ph type="pic" sz="quarter" idx="10"/>
          </p:nvPr>
        </p:nvSpPr>
        <p:spPr>
          <a:xfrm>
            <a:off x="7036904" y="318052"/>
            <a:ext cx="4890053" cy="6321287"/>
          </a:xfrm>
        </p:spPr>
        <p:txBody>
          <a:bodyPr/>
          <a:lstStyle/>
          <a:p>
            <a:endParaRPr lang="id-ID"/>
          </a:p>
        </p:txBody>
      </p:sp>
    </p:spTree>
    <p:extLst>
      <p:ext uri="{BB962C8B-B14F-4D97-AF65-F5344CB8AC3E}">
        <p14:creationId xmlns:p14="http://schemas.microsoft.com/office/powerpoint/2010/main" val="1235763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03321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side placeholder right ">
    <p:spTree>
      <p:nvGrpSpPr>
        <p:cNvPr id="1" name=""/>
        <p:cNvGrpSpPr/>
        <p:nvPr/>
      </p:nvGrpSpPr>
      <p:grpSpPr>
        <a:xfrm>
          <a:off x="0" y="0"/>
          <a:ext cx="0" cy="0"/>
          <a:chOff x="0" y="0"/>
          <a:chExt cx="0" cy="0"/>
        </a:xfrm>
      </p:grpSpPr>
      <p:sp>
        <p:nvSpPr>
          <p:cNvPr id="6" name="Freeform 5"/>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
        <p:nvSpPr>
          <p:cNvPr id="5" name="Picture Placeholder 4"/>
          <p:cNvSpPr>
            <a:spLocks noGrp="1"/>
          </p:cNvSpPr>
          <p:nvPr>
            <p:ph type="pic" sz="quarter" idx="10"/>
          </p:nvPr>
        </p:nvSpPr>
        <p:spPr>
          <a:xfrm>
            <a:off x="10177670" y="318052"/>
            <a:ext cx="1749287" cy="6321287"/>
          </a:xfrm>
        </p:spPr>
        <p:txBody>
          <a:bodyPr/>
          <a:lstStyle/>
          <a:p>
            <a:endParaRPr lang="id-ID"/>
          </a:p>
        </p:txBody>
      </p:sp>
      <p:sp>
        <p:nvSpPr>
          <p:cNvPr id="7" name="Picture Placeholder 4"/>
          <p:cNvSpPr>
            <a:spLocks noGrp="1"/>
          </p:cNvSpPr>
          <p:nvPr>
            <p:ph type="pic" sz="quarter" idx="11"/>
          </p:nvPr>
        </p:nvSpPr>
        <p:spPr>
          <a:xfrm>
            <a:off x="8256104" y="315583"/>
            <a:ext cx="1749287" cy="6321287"/>
          </a:xfrm>
        </p:spPr>
        <p:txBody>
          <a:bodyPr/>
          <a:lstStyle/>
          <a:p>
            <a:endParaRPr lang="id-ID"/>
          </a:p>
        </p:txBody>
      </p:sp>
      <p:sp>
        <p:nvSpPr>
          <p:cNvPr id="8" name="Picture Placeholder 4"/>
          <p:cNvSpPr>
            <a:spLocks noGrp="1"/>
          </p:cNvSpPr>
          <p:nvPr>
            <p:ph type="pic" sz="quarter" idx="12"/>
          </p:nvPr>
        </p:nvSpPr>
        <p:spPr>
          <a:xfrm>
            <a:off x="6334538" y="315582"/>
            <a:ext cx="1749287" cy="6321287"/>
          </a:xfrm>
        </p:spPr>
        <p:txBody>
          <a:bodyPr/>
          <a:lstStyle/>
          <a:p>
            <a:endParaRPr lang="id-ID"/>
          </a:p>
        </p:txBody>
      </p:sp>
    </p:spTree>
    <p:extLst>
      <p:ext uri="{BB962C8B-B14F-4D97-AF65-F5344CB8AC3E}">
        <p14:creationId xmlns:p14="http://schemas.microsoft.com/office/powerpoint/2010/main" val="410887949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side placeholder right ">
    <p:spTree>
      <p:nvGrpSpPr>
        <p:cNvPr id="1" name=""/>
        <p:cNvGrpSpPr/>
        <p:nvPr/>
      </p:nvGrpSpPr>
      <p:grpSpPr>
        <a:xfrm>
          <a:off x="0" y="0"/>
          <a:ext cx="0" cy="0"/>
          <a:chOff x="0" y="0"/>
          <a:chExt cx="0" cy="0"/>
        </a:xfrm>
      </p:grpSpPr>
      <p:sp>
        <p:nvSpPr>
          <p:cNvPr id="6" name="Freeform 5"/>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9"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
        <p:nvSpPr>
          <p:cNvPr id="5" name="Picture Placeholder 4"/>
          <p:cNvSpPr>
            <a:spLocks noGrp="1"/>
          </p:cNvSpPr>
          <p:nvPr>
            <p:ph type="pic" sz="quarter" idx="10"/>
          </p:nvPr>
        </p:nvSpPr>
        <p:spPr>
          <a:xfrm>
            <a:off x="10177670" y="3538331"/>
            <a:ext cx="1749287" cy="3021496"/>
          </a:xfrm>
        </p:spPr>
        <p:txBody>
          <a:bodyPr/>
          <a:lstStyle/>
          <a:p>
            <a:endParaRPr lang="id-ID"/>
          </a:p>
        </p:txBody>
      </p:sp>
      <p:sp>
        <p:nvSpPr>
          <p:cNvPr id="7" name="Picture Placeholder 4"/>
          <p:cNvSpPr>
            <a:spLocks noGrp="1"/>
          </p:cNvSpPr>
          <p:nvPr>
            <p:ph type="pic" sz="quarter" idx="11"/>
          </p:nvPr>
        </p:nvSpPr>
        <p:spPr>
          <a:xfrm>
            <a:off x="8256104" y="3538331"/>
            <a:ext cx="1749287" cy="3019027"/>
          </a:xfrm>
        </p:spPr>
        <p:txBody>
          <a:bodyPr/>
          <a:lstStyle/>
          <a:p>
            <a:endParaRPr lang="id-ID"/>
          </a:p>
        </p:txBody>
      </p:sp>
      <p:sp>
        <p:nvSpPr>
          <p:cNvPr id="8" name="Picture Placeholder 4"/>
          <p:cNvSpPr>
            <a:spLocks noGrp="1"/>
          </p:cNvSpPr>
          <p:nvPr>
            <p:ph type="pic" sz="quarter" idx="12"/>
          </p:nvPr>
        </p:nvSpPr>
        <p:spPr>
          <a:xfrm>
            <a:off x="6334538" y="3538331"/>
            <a:ext cx="1749287" cy="3019026"/>
          </a:xfrm>
        </p:spPr>
        <p:txBody>
          <a:bodyPr/>
          <a:lstStyle/>
          <a:p>
            <a:endParaRPr lang="id-ID"/>
          </a:p>
        </p:txBody>
      </p:sp>
      <p:sp>
        <p:nvSpPr>
          <p:cNvPr id="11" name="Picture Placeholder 4"/>
          <p:cNvSpPr>
            <a:spLocks noGrp="1"/>
          </p:cNvSpPr>
          <p:nvPr>
            <p:ph type="pic" sz="quarter" idx="13"/>
          </p:nvPr>
        </p:nvSpPr>
        <p:spPr>
          <a:xfrm>
            <a:off x="10177670" y="295703"/>
            <a:ext cx="1749287" cy="3021496"/>
          </a:xfrm>
        </p:spPr>
        <p:txBody>
          <a:bodyPr/>
          <a:lstStyle/>
          <a:p>
            <a:endParaRPr lang="id-ID"/>
          </a:p>
        </p:txBody>
      </p:sp>
      <p:sp>
        <p:nvSpPr>
          <p:cNvPr id="12" name="Picture Placeholder 4"/>
          <p:cNvSpPr>
            <a:spLocks noGrp="1"/>
          </p:cNvSpPr>
          <p:nvPr>
            <p:ph type="pic" sz="quarter" idx="14"/>
          </p:nvPr>
        </p:nvSpPr>
        <p:spPr>
          <a:xfrm>
            <a:off x="8256104" y="295703"/>
            <a:ext cx="1749287" cy="3019027"/>
          </a:xfrm>
        </p:spPr>
        <p:txBody>
          <a:bodyPr/>
          <a:lstStyle/>
          <a:p>
            <a:endParaRPr lang="id-ID"/>
          </a:p>
        </p:txBody>
      </p:sp>
      <p:sp>
        <p:nvSpPr>
          <p:cNvPr id="13" name="Picture Placeholder 4"/>
          <p:cNvSpPr>
            <a:spLocks noGrp="1"/>
          </p:cNvSpPr>
          <p:nvPr>
            <p:ph type="pic" sz="quarter" idx="15"/>
          </p:nvPr>
        </p:nvSpPr>
        <p:spPr>
          <a:xfrm>
            <a:off x="6334538" y="295703"/>
            <a:ext cx="1749287" cy="3019026"/>
          </a:xfrm>
        </p:spPr>
        <p:txBody>
          <a:bodyPr/>
          <a:lstStyle/>
          <a:p>
            <a:endParaRPr lang="id-ID"/>
          </a:p>
        </p:txBody>
      </p:sp>
    </p:spTree>
    <p:extLst>
      <p:ext uri="{BB962C8B-B14F-4D97-AF65-F5344CB8AC3E}">
        <p14:creationId xmlns:p14="http://schemas.microsoft.com/office/powerpoint/2010/main" val="55753774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ull placeholder no slide numb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1999" cy="6857999"/>
          </a:xfrm>
        </p:spPr>
        <p:txBody>
          <a:bodyPr/>
          <a:lstStyle/>
          <a:p>
            <a:endParaRPr lang="id-ID"/>
          </a:p>
        </p:txBody>
      </p:sp>
    </p:spTree>
    <p:extLst>
      <p:ext uri="{BB962C8B-B14F-4D97-AF65-F5344CB8AC3E}">
        <p14:creationId xmlns:p14="http://schemas.microsoft.com/office/powerpoint/2010/main" val="317204318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4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7" name="Picture Placeholder 3"/>
          <p:cNvSpPr>
            <a:spLocks noGrp="1" noChangeAspect="1"/>
          </p:cNvSpPr>
          <p:nvPr>
            <p:ph type="pic" sz="quarter" idx="11"/>
          </p:nvPr>
        </p:nvSpPr>
        <p:spPr>
          <a:xfrm>
            <a:off x="829850" y="2054087"/>
            <a:ext cx="2160000" cy="2160000"/>
          </a:xfrm>
          <a:prstGeom prst="ellipse">
            <a:avLst/>
          </a:prstGeom>
        </p:spPr>
        <p:txBody>
          <a:bodyPr lIns="182880" tIns="91440" rIns="182880" bIns="91440"/>
          <a:lstStyle>
            <a:lvl1pPr marL="0" indent="0">
              <a:buFontTx/>
              <a:buNone/>
              <a:defRPr/>
            </a:lvl1pPr>
          </a:lstStyle>
          <a:p>
            <a:endParaRPr lang="en-US"/>
          </a:p>
        </p:txBody>
      </p:sp>
      <p:sp>
        <p:nvSpPr>
          <p:cNvPr id="9" name="Picture Placeholder 3"/>
          <p:cNvSpPr>
            <a:spLocks noGrp="1" noChangeAspect="1"/>
          </p:cNvSpPr>
          <p:nvPr>
            <p:ph type="pic" sz="quarter" idx="12"/>
          </p:nvPr>
        </p:nvSpPr>
        <p:spPr>
          <a:xfrm>
            <a:off x="3632685" y="2054087"/>
            <a:ext cx="2160000" cy="216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3"/>
          </p:nvPr>
        </p:nvSpPr>
        <p:spPr>
          <a:xfrm>
            <a:off x="6435520" y="2054087"/>
            <a:ext cx="2160000" cy="2160000"/>
          </a:xfrm>
          <a:prstGeom prst="ellipse">
            <a:avLst/>
          </a:prstGeom>
        </p:spPr>
        <p:txBody>
          <a:bodyPr lIns="182880" tIns="91440" rIns="182880" bIns="91440"/>
          <a:lstStyle>
            <a:lvl1pPr marL="0" indent="0">
              <a:buFontTx/>
              <a:buNone/>
              <a:defRPr/>
            </a:lvl1pPr>
          </a:lstStyle>
          <a:p>
            <a:endParaRPr lang="en-US"/>
          </a:p>
        </p:txBody>
      </p:sp>
      <p:sp>
        <p:nvSpPr>
          <p:cNvPr id="11" name="Picture Placeholder 3"/>
          <p:cNvSpPr>
            <a:spLocks noGrp="1" noChangeAspect="1"/>
          </p:cNvSpPr>
          <p:nvPr>
            <p:ph type="pic" sz="quarter" idx="14"/>
          </p:nvPr>
        </p:nvSpPr>
        <p:spPr>
          <a:xfrm>
            <a:off x="9238355" y="2054087"/>
            <a:ext cx="2160000" cy="2160000"/>
          </a:xfrm>
          <a:prstGeom prst="ellipse">
            <a:avLst/>
          </a:prstGeom>
        </p:spPr>
        <p:txBody>
          <a:bodyPr lIns="182880" tIns="91440" rIns="182880" bIns="91440"/>
          <a:lstStyle>
            <a:lvl1pPr marL="0" indent="0">
              <a:buFontTx/>
              <a:buNone/>
              <a:defRPr/>
            </a:lvl1pPr>
          </a:lstStyle>
          <a:p>
            <a:endParaRPr lang="en-US"/>
          </a:p>
        </p:txBody>
      </p:sp>
      <p:sp>
        <p:nvSpPr>
          <p:cNvPr id="12" name="Freeform 11"/>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TextBox 12"/>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14" name="Oval 13"/>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27384847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 placeholder hight">
    <p:spTree>
      <p:nvGrpSpPr>
        <p:cNvPr id="1" name=""/>
        <p:cNvGrpSpPr/>
        <p:nvPr/>
      </p:nvGrpSpPr>
      <p:grpSpPr>
        <a:xfrm>
          <a:off x="0" y="0"/>
          <a:ext cx="0" cy="0"/>
          <a:chOff x="0" y="0"/>
          <a:chExt cx="0" cy="0"/>
        </a:xfrm>
      </p:grpSpPr>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12" name="Freeform 11"/>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TextBox 12"/>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14" name="Oval 13"/>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
        <p:nvSpPr>
          <p:cNvPr id="16" name="Picture Placeholder 2"/>
          <p:cNvSpPr>
            <a:spLocks noGrp="1"/>
          </p:cNvSpPr>
          <p:nvPr>
            <p:ph type="pic" sz="quarter" idx="12" hasCustomPrompt="1"/>
          </p:nvPr>
        </p:nvSpPr>
        <p:spPr>
          <a:xfrm>
            <a:off x="1081572" y="1620039"/>
            <a:ext cx="2334807" cy="3403893"/>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17" name="Picture Placeholder 2"/>
          <p:cNvSpPr>
            <a:spLocks noGrp="1"/>
          </p:cNvSpPr>
          <p:nvPr>
            <p:ph type="pic" sz="quarter" idx="13" hasCustomPrompt="1"/>
          </p:nvPr>
        </p:nvSpPr>
        <p:spPr>
          <a:xfrm>
            <a:off x="3635719" y="1620039"/>
            <a:ext cx="2334807" cy="3403893"/>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18" name="Picture Placeholder 2"/>
          <p:cNvSpPr>
            <a:spLocks noGrp="1"/>
          </p:cNvSpPr>
          <p:nvPr>
            <p:ph type="pic" sz="quarter" idx="14" hasCustomPrompt="1"/>
          </p:nvPr>
        </p:nvSpPr>
        <p:spPr>
          <a:xfrm>
            <a:off x="6189866" y="1620039"/>
            <a:ext cx="2334807" cy="3403893"/>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20" name="Picture Placeholder 2"/>
          <p:cNvSpPr>
            <a:spLocks noGrp="1"/>
          </p:cNvSpPr>
          <p:nvPr>
            <p:ph type="pic" sz="quarter" idx="15" hasCustomPrompt="1"/>
          </p:nvPr>
        </p:nvSpPr>
        <p:spPr>
          <a:xfrm>
            <a:off x="8744013" y="1620039"/>
            <a:ext cx="2334807" cy="3403893"/>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Tree>
    <p:extLst>
      <p:ext uri="{BB962C8B-B14F-4D97-AF65-F5344CB8AC3E}">
        <p14:creationId xmlns:p14="http://schemas.microsoft.com/office/powerpoint/2010/main" val="12916384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4 placeholder ">
    <p:spTree>
      <p:nvGrpSpPr>
        <p:cNvPr id="1" name=""/>
        <p:cNvGrpSpPr/>
        <p:nvPr/>
      </p:nvGrpSpPr>
      <p:grpSpPr>
        <a:xfrm>
          <a:off x="0" y="0"/>
          <a:ext cx="0" cy="0"/>
          <a:chOff x="0" y="0"/>
          <a:chExt cx="0" cy="0"/>
        </a:xfrm>
      </p:grpSpPr>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12" name="Freeform 11"/>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TextBox 12"/>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14" name="Oval 13"/>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
        <p:nvSpPr>
          <p:cNvPr id="16" name="Picture Placeholder 2"/>
          <p:cNvSpPr>
            <a:spLocks noGrp="1"/>
          </p:cNvSpPr>
          <p:nvPr>
            <p:ph type="pic" sz="quarter" idx="12" hasCustomPrompt="1"/>
          </p:nvPr>
        </p:nvSpPr>
        <p:spPr>
          <a:xfrm>
            <a:off x="682487" y="1620040"/>
            <a:ext cx="2998936" cy="4461170"/>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17" name="Picture Placeholder 2"/>
          <p:cNvSpPr>
            <a:spLocks noGrp="1"/>
          </p:cNvSpPr>
          <p:nvPr>
            <p:ph type="pic" sz="quarter" idx="13" hasCustomPrompt="1"/>
          </p:nvPr>
        </p:nvSpPr>
        <p:spPr>
          <a:xfrm>
            <a:off x="3900762" y="1620039"/>
            <a:ext cx="2334807" cy="2196587"/>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18" name="Picture Placeholder 2"/>
          <p:cNvSpPr>
            <a:spLocks noGrp="1"/>
          </p:cNvSpPr>
          <p:nvPr>
            <p:ph type="pic" sz="quarter" idx="14" hasCustomPrompt="1"/>
          </p:nvPr>
        </p:nvSpPr>
        <p:spPr>
          <a:xfrm>
            <a:off x="6454909" y="1620039"/>
            <a:ext cx="2334807" cy="2196587"/>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20" name="Picture Placeholder 2"/>
          <p:cNvSpPr>
            <a:spLocks noGrp="1"/>
          </p:cNvSpPr>
          <p:nvPr>
            <p:ph type="pic" sz="quarter" idx="15" hasCustomPrompt="1"/>
          </p:nvPr>
        </p:nvSpPr>
        <p:spPr>
          <a:xfrm>
            <a:off x="9009056" y="1620039"/>
            <a:ext cx="2334807" cy="2196587"/>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21" name="Picture Placeholder 2"/>
          <p:cNvSpPr>
            <a:spLocks noGrp="1"/>
          </p:cNvSpPr>
          <p:nvPr>
            <p:ph type="pic" sz="quarter" idx="16" hasCustomPrompt="1"/>
          </p:nvPr>
        </p:nvSpPr>
        <p:spPr>
          <a:xfrm>
            <a:off x="3900762" y="3884623"/>
            <a:ext cx="7443101" cy="2196587"/>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Tree>
    <p:extLst>
      <p:ext uri="{BB962C8B-B14F-4D97-AF65-F5344CB8AC3E}">
        <p14:creationId xmlns:p14="http://schemas.microsoft.com/office/powerpoint/2010/main" val="61116047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4 placeholder hight">
    <p:spTree>
      <p:nvGrpSpPr>
        <p:cNvPr id="1" name=""/>
        <p:cNvGrpSpPr/>
        <p:nvPr/>
      </p:nvGrpSpPr>
      <p:grpSpPr>
        <a:xfrm>
          <a:off x="0" y="0"/>
          <a:ext cx="0" cy="0"/>
          <a:chOff x="0" y="0"/>
          <a:chExt cx="0" cy="0"/>
        </a:xfrm>
      </p:grpSpPr>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12" name="Freeform 11"/>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TextBox 12"/>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14" name="Oval 13"/>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
        <p:nvSpPr>
          <p:cNvPr id="16" name="Picture Placeholder 2"/>
          <p:cNvSpPr>
            <a:spLocks noGrp="1"/>
          </p:cNvSpPr>
          <p:nvPr>
            <p:ph type="pic" sz="quarter" idx="12" hasCustomPrompt="1"/>
          </p:nvPr>
        </p:nvSpPr>
        <p:spPr>
          <a:xfrm>
            <a:off x="1055068" y="1868246"/>
            <a:ext cx="2334807" cy="1494222"/>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17" name="Picture Placeholder 2"/>
          <p:cNvSpPr>
            <a:spLocks noGrp="1"/>
          </p:cNvSpPr>
          <p:nvPr>
            <p:ph type="pic" sz="quarter" idx="13" hasCustomPrompt="1"/>
          </p:nvPr>
        </p:nvSpPr>
        <p:spPr>
          <a:xfrm>
            <a:off x="3609215" y="1868246"/>
            <a:ext cx="2334807" cy="1494222"/>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18" name="Picture Placeholder 2"/>
          <p:cNvSpPr>
            <a:spLocks noGrp="1"/>
          </p:cNvSpPr>
          <p:nvPr>
            <p:ph type="pic" sz="quarter" idx="14" hasCustomPrompt="1"/>
          </p:nvPr>
        </p:nvSpPr>
        <p:spPr>
          <a:xfrm>
            <a:off x="6163362" y="1868246"/>
            <a:ext cx="2334807" cy="1494222"/>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20" name="Picture Placeholder 2"/>
          <p:cNvSpPr>
            <a:spLocks noGrp="1"/>
          </p:cNvSpPr>
          <p:nvPr>
            <p:ph type="pic" sz="quarter" idx="15" hasCustomPrompt="1"/>
          </p:nvPr>
        </p:nvSpPr>
        <p:spPr>
          <a:xfrm>
            <a:off x="8717509" y="1868246"/>
            <a:ext cx="2334807" cy="1494222"/>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21" name="Picture Placeholder 2"/>
          <p:cNvSpPr>
            <a:spLocks noGrp="1"/>
          </p:cNvSpPr>
          <p:nvPr>
            <p:ph type="pic" sz="quarter" idx="16" hasCustomPrompt="1"/>
          </p:nvPr>
        </p:nvSpPr>
        <p:spPr>
          <a:xfrm>
            <a:off x="1055068" y="3962912"/>
            <a:ext cx="2334807" cy="1494222"/>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22" name="Picture Placeholder 2"/>
          <p:cNvSpPr>
            <a:spLocks noGrp="1"/>
          </p:cNvSpPr>
          <p:nvPr>
            <p:ph type="pic" sz="quarter" idx="17" hasCustomPrompt="1"/>
          </p:nvPr>
        </p:nvSpPr>
        <p:spPr>
          <a:xfrm>
            <a:off x="3609215" y="3962912"/>
            <a:ext cx="2334807" cy="1494222"/>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23" name="Picture Placeholder 2"/>
          <p:cNvSpPr>
            <a:spLocks noGrp="1"/>
          </p:cNvSpPr>
          <p:nvPr>
            <p:ph type="pic" sz="quarter" idx="18" hasCustomPrompt="1"/>
          </p:nvPr>
        </p:nvSpPr>
        <p:spPr>
          <a:xfrm>
            <a:off x="6163362" y="3962912"/>
            <a:ext cx="2334807" cy="1494222"/>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24" name="Picture Placeholder 2"/>
          <p:cNvSpPr>
            <a:spLocks noGrp="1"/>
          </p:cNvSpPr>
          <p:nvPr>
            <p:ph type="pic" sz="quarter" idx="19" hasCustomPrompt="1"/>
          </p:nvPr>
        </p:nvSpPr>
        <p:spPr>
          <a:xfrm>
            <a:off x="8717509" y="3962912"/>
            <a:ext cx="2334807" cy="1494222"/>
          </a:xfrm>
          <a:prstGeom prst="roundRect">
            <a:avLst>
              <a:gd name="adj" fmla="val 7248"/>
            </a:avLst>
          </a:pr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Tree>
    <p:extLst>
      <p:ext uri="{BB962C8B-B14F-4D97-AF65-F5344CB8AC3E}">
        <p14:creationId xmlns:p14="http://schemas.microsoft.com/office/powerpoint/2010/main" val="33657375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 placeholder box">
    <p:spTree>
      <p:nvGrpSpPr>
        <p:cNvPr id="1" name=""/>
        <p:cNvGrpSpPr/>
        <p:nvPr/>
      </p:nvGrpSpPr>
      <p:grpSpPr>
        <a:xfrm>
          <a:off x="0" y="0"/>
          <a:ext cx="0" cy="0"/>
          <a:chOff x="0" y="0"/>
          <a:chExt cx="0" cy="0"/>
        </a:xfrm>
      </p:grpSpPr>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12" name="Freeform 11"/>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TextBox 12"/>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14" name="Oval 13"/>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
        <p:nvSpPr>
          <p:cNvPr id="16" name="Picture Placeholder 2"/>
          <p:cNvSpPr>
            <a:spLocks noGrp="1"/>
          </p:cNvSpPr>
          <p:nvPr>
            <p:ph type="pic" sz="quarter" idx="13" hasCustomPrompt="1"/>
          </p:nvPr>
        </p:nvSpPr>
        <p:spPr>
          <a:xfrm>
            <a:off x="4233139" y="1829617"/>
            <a:ext cx="1893203" cy="2009001"/>
          </a:xfrm>
          <a:custGeom>
            <a:avLst/>
            <a:gdLst>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141636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0" fmla="*/ 166423 w 1582789"/>
              <a:gd name="connsiteY0" fmla="*/ 1501342 h 1501342"/>
              <a:gd name="connsiteX1" fmla="*/ 166423 w 1582789"/>
              <a:gd name="connsiteY1" fmla="*/ 0 h 1501342"/>
              <a:gd name="connsiteX2" fmla="*/ 1497813 w 1582789"/>
              <a:gd name="connsiteY2" fmla="*/ 0 h 1501342"/>
              <a:gd name="connsiteX3" fmla="*/ 1582789 w 1582789"/>
              <a:gd name="connsiteY3" fmla="*/ 84976 h 1501342"/>
              <a:gd name="connsiteX4" fmla="*/ 1582789 w 1582789"/>
              <a:gd name="connsiteY4" fmla="*/ 1416366 h 1501342"/>
              <a:gd name="connsiteX5" fmla="*/ 1497813 w 1582789"/>
              <a:gd name="connsiteY5" fmla="*/ 1501342 h 1501342"/>
              <a:gd name="connsiteX6" fmla="*/ 166423 w 1582789"/>
              <a:gd name="connsiteY6" fmla="*/ 1501342 h 1501342"/>
              <a:gd name="connsiteX0" fmla="*/ 0 w 1416366"/>
              <a:gd name="connsiteY0" fmla="*/ 1501342 h 1501342"/>
              <a:gd name="connsiteX1" fmla="*/ 0 w 1416366"/>
              <a:gd name="connsiteY1" fmla="*/ 0 h 1501342"/>
              <a:gd name="connsiteX2" fmla="*/ 1331390 w 1416366"/>
              <a:gd name="connsiteY2" fmla="*/ 0 h 1501342"/>
              <a:gd name="connsiteX3" fmla="*/ 1416366 w 1416366"/>
              <a:gd name="connsiteY3" fmla="*/ 84976 h 1501342"/>
              <a:gd name="connsiteX4" fmla="*/ 1416366 w 1416366"/>
              <a:gd name="connsiteY4" fmla="*/ 1416366 h 1501342"/>
              <a:gd name="connsiteX5" fmla="*/ 1331390 w 1416366"/>
              <a:gd name="connsiteY5" fmla="*/ 1501342 h 1501342"/>
              <a:gd name="connsiteX6" fmla="*/ 0 w 1416366"/>
              <a:gd name="connsiteY6" fmla="*/ 1501342 h 150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66" h="1501342">
                <a:moveTo>
                  <a:pt x="0" y="1501342"/>
                </a:moveTo>
                <a:lnTo>
                  <a:pt x="0" y="0"/>
                </a:lnTo>
                <a:lnTo>
                  <a:pt x="1331390" y="0"/>
                </a:lnTo>
                <a:cubicBezTo>
                  <a:pt x="1378321" y="0"/>
                  <a:pt x="1416366" y="38045"/>
                  <a:pt x="1416366" y="84976"/>
                </a:cubicBezTo>
                <a:lnTo>
                  <a:pt x="1416366" y="1416366"/>
                </a:lnTo>
                <a:cubicBezTo>
                  <a:pt x="1416366" y="1463297"/>
                  <a:pt x="1378321" y="1501342"/>
                  <a:pt x="1331390" y="1501342"/>
                </a:cubicBezTo>
                <a:lnTo>
                  <a:pt x="0" y="1501342"/>
                </a:lnTo>
                <a:close/>
              </a:path>
            </a:pathLst>
          </a:cu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17" name="Picture Placeholder 2"/>
          <p:cNvSpPr>
            <a:spLocks noGrp="1"/>
          </p:cNvSpPr>
          <p:nvPr>
            <p:ph type="pic" sz="quarter" idx="14" hasCustomPrompt="1"/>
          </p:nvPr>
        </p:nvSpPr>
        <p:spPr>
          <a:xfrm>
            <a:off x="9453321" y="1829617"/>
            <a:ext cx="1893203" cy="2009001"/>
          </a:xfrm>
          <a:custGeom>
            <a:avLst/>
            <a:gdLst>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141636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0" fmla="*/ 166423 w 1582789"/>
              <a:gd name="connsiteY0" fmla="*/ 1501342 h 1501342"/>
              <a:gd name="connsiteX1" fmla="*/ 166423 w 1582789"/>
              <a:gd name="connsiteY1" fmla="*/ 0 h 1501342"/>
              <a:gd name="connsiteX2" fmla="*/ 1497813 w 1582789"/>
              <a:gd name="connsiteY2" fmla="*/ 0 h 1501342"/>
              <a:gd name="connsiteX3" fmla="*/ 1582789 w 1582789"/>
              <a:gd name="connsiteY3" fmla="*/ 84976 h 1501342"/>
              <a:gd name="connsiteX4" fmla="*/ 1582789 w 1582789"/>
              <a:gd name="connsiteY4" fmla="*/ 1416366 h 1501342"/>
              <a:gd name="connsiteX5" fmla="*/ 1497813 w 1582789"/>
              <a:gd name="connsiteY5" fmla="*/ 1501342 h 1501342"/>
              <a:gd name="connsiteX6" fmla="*/ 166423 w 1582789"/>
              <a:gd name="connsiteY6" fmla="*/ 1501342 h 1501342"/>
              <a:gd name="connsiteX0" fmla="*/ 0 w 1416366"/>
              <a:gd name="connsiteY0" fmla="*/ 1501342 h 1501342"/>
              <a:gd name="connsiteX1" fmla="*/ 0 w 1416366"/>
              <a:gd name="connsiteY1" fmla="*/ 0 h 1501342"/>
              <a:gd name="connsiteX2" fmla="*/ 1331390 w 1416366"/>
              <a:gd name="connsiteY2" fmla="*/ 0 h 1501342"/>
              <a:gd name="connsiteX3" fmla="*/ 1416366 w 1416366"/>
              <a:gd name="connsiteY3" fmla="*/ 84976 h 1501342"/>
              <a:gd name="connsiteX4" fmla="*/ 1416366 w 1416366"/>
              <a:gd name="connsiteY4" fmla="*/ 1416366 h 1501342"/>
              <a:gd name="connsiteX5" fmla="*/ 1331390 w 1416366"/>
              <a:gd name="connsiteY5" fmla="*/ 1501342 h 1501342"/>
              <a:gd name="connsiteX6" fmla="*/ 0 w 1416366"/>
              <a:gd name="connsiteY6" fmla="*/ 1501342 h 150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66" h="1501342">
                <a:moveTo>
                  <a:pt x="0" y="1501342"/>
                </a:moveTo>
                <a:lnTo>
                  <a:pt x="0" y="0"/>
                </a:lnTo>
                <a:lnTo>
                  <a:pt x="1331390" y="0"/>
                </a:lnTo>
                <a:cubicBezTo>
                  <a:pt x="1378321" y="0"/>
                  <a:pt x="1416366" y="38045"/>
                  <a:pt x="1416366" y="84976"/>
                </a:cubicBezTo>
                <a:lnTo>
                  <a:pt x="1416366" y="1416366"/>
                </a:lnTo>
                <a:cubicBezTo>
                  <a:pt x="1416366" y="1463297"/>
                  <a:pt x="1378321" y="1501342"/>
                  <a:pt x="1331390" y="1501342"/>
                </a:cubicBezTo>
                <a:lnTo>
                  <a:pt x="0" y="1501342"/>
                </a:lnTo>
                <a:close/>
              </a:path>
            </a:pathLst>
          </a:cu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18" name="Picture Placeholder 2"/>
          <p:cNvSpPr>
            <a:spLocks noGrp="1"/>
          </p:cNvSpPr>
          <p:nvPr>
            <p:ph type="pic" sz="quarter" idx="15" hasCustomPrompt="1"/>
          </p:nvPr>
        </p:nvSpPr>
        <p:spPr>
          <a:xfrm flipH="1">
            <a:off x="1154273" y="4075106"/>
            <a:ext cx="1893203" cy="2009001"/>
          </a:xfrm>
          <a:custGeom>
            <a:avLst/>
            <a:gdLst>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141636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0" fmla="*/ 166423 w 1582789"/>
              <a:gd name="connsiteY0" fmla="*/ 1501342 h 1501342"/>
              <a:gd name="connsiteX1" fmla="*/ 166423 w 1582789"/>
              <a:gd name="connsiteY1" fmla="*/ 0 h 1501342"/>
              <a:gd name="connsiteX2" fmla="*/ 1497813 w 1582789"/>
              <a:gd name="connsiteY2" fmla="*/ 0 h 1501342"/>
              <a:gd name="connsiteX3" fmla="*/ 1582789 w 1582789"/>
              <a:gd name="connsiteY3" fmla="*/ 84976 h 1501342"/>
              <a:gd name="connsiteX4" fmla="*/ 1582789 w 1582789"/>
              <a:gd name="connsiteY4" fmla="*/ 1416366 h 1501342"/>
              <a:gd name="connsiteX5" fmla="*/ 1497813 w 1582789"/>
              <a:gd name="connsiteY5" fmla="*/ 1501342 h 1501342"/>
              <a:gd name="connsiteX6" fmla="*/ 166423 w 1582789"/>
              <a:gd name="connsiteY6" fmla="*/ 1501342 h 1501342"/>
              <a:gd name="connsiteX0" fmla="*/ 0 w 1416366"/>
              <a:gd name="connsiteY0" fmla="*/ 1501342 h 1501342"/>
              <a:gd name="connsiteX1" fmla="*/ 0 w 1416366"/>
              <a:gd name="connsiteY1" fmla="*/ 0 h 1501342"/>
              <a:gd name="connsiteX2" fmla="*/ 1331390 w 1416366"/>
              <a:gd name="connsiteY2" fmla="*/ 0 h 1501342"/>
              <a:gd name="connsiteX3" fmla="*/ 1416366 w 1416366"/>
              <a:gd name="connsiteY3" fmla="*/ 84976 h 1501342"/>
              <a:gd name="connsiteX4" fmla="*/ 1416366 w 1416366"/>
              <a:gd name="connsiteY4" fmla="*/ 1416366 h 1501342"/>
              <a:gd name="connsiteX5" fmla="*/ 1331390 w 1416366"/>
              <a:gd name="connsiteY5" fmla="*/ 1501342 h 1501342"/>
              <a:gd name="connsiteX6" fmla="*/ 0 w 1416366"/>
              <a:gd name="connsiteY6" fmla="*/ 1501342 h 150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66" h="1501342">
                <a:moveTo>
                  <a:pt x="0" y="1501342"/>
                </a:moveTo>
                <a:lnTo>
                  <a:pt x="0" y="0"/>
                </a:lnTo>
                <a:lnTo>
                  <a:pt x="1331390" y="0"/>
                </a:lnTo>
                <a:cubicBezTo>
                  <a:pt x="1378321" y="0"/>
                  <a:pt x="1416366" y="38045"/>
                  <a:pt x="1416366" y="84976"/>
                </a:cubicBezTo>
                <a:lnTo>
                  <a:pt x="1416366" y="1416366"/>
                </a:lnTo>
                <a:cubicBezTo>
                  <a:pt x="1416366" y="1463297"/>
                  <a:pt x="1378321" y="1501342"/>
                  <a:pt x="1331390" y="1501342"/>
                </a:cubicBezTo>
                <a:lnTo>
                  <a:pt x="0" y="1501342"/>
                </a:lnTo>
                <a:close/>
              </a:path>
            </a:pathLst>
          </a:cu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20" name="Picture Placeholder 2"/>
          <p:cNvSpPr>
            <a:spLocks noGrp="1"/>
          </p:cNvSpPr>
          <p:nvPr>
            <p:ph type="pic" sz="quarter" idx="16" hasCustomPrompt="1"/>
          </p:nvPr>
        </p:nvSpPr>
        <p:spPr>
          <a:xfrm flipH="1">
            <a:off x="6374455" y="4075106"/>
            <a:ext cx="1893203" cy="2009001"/>
          </a:xfrm>
          <a:custGeom>
            <a:avLst/>
            <a:gdLst>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141636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0" fmla="*/ 166423 w 1582789"/>
              <a:gd name="connsiteY0" fmla="*/ 1501342 h 1501342"/>
              <a:gd name="connsiteX1" fmla="*/ 166423 w 1582789"/>
              <a:gd name="connsiteY1" fmla="*/ 0 h 1501342"/>
              <a:gd name="connsiteX2" fmla="*/ 1497813 w 1582789"/>
              <a:gd name="connsiteY2" fmla="*/ 0 h 1501342"/>
              <a:gd name="connsiteX3" fmla="*/ 1582789 w 1582789"/>
              <a:gd name="connsiteY3" fmla="*/ 84976 h 1501342"/>
              <a:gd name="connsiteX4" fmla="*/ 1582789 w 1582789"/>
              <a:gd name="connsiteY4" fmla="*/ 1416366 h 1501342"/>
              <a:gd name="connsiteX5" fmla="*/ 1497813 w 1582789"/>
              <a:gd name="connsiteY5" fmla="*/ 1501342 h 1501342"/>
              <a:gd name="connsiteX6" fmla="*/ 166423 w 1582789"/>
              <a:gd name="connsiteY6" fmla="*/ 1501342 h 1501342"/>
              <a:gd name="connsiteX0" fmla="*/ 0 w 1416366"/>
              <a:gd name="connsiteY0" fmla="*/ 1501342 h 1501342"/>
              <a:gd name="connsiteX1" fmla="*/ 0 w 1416366"/>
              <a:gd name="connsiteY1" fmla="*/ 0 h 1501342"/>
              <a:gd name="connsiteX2" fmla="*/ 1331390 w 1416366"/>
              <a:gd name="connsiteY2" fmla="*/ 0 h 1501342"/>
              <a:gd name="connsiteX3" fmla="*/ 1416366 w 1416366"/>
              <a:gd name="connsiteY3" fmla="*/ 84976 h 1501342"/>
              <a:gd name="connsiteX4" fmla="*/ 1416366 w 1416366"/>
              <a:gd name="connsiteY4" fmla="*/ 1416366 h 1501342"/>
              <a:gd name="connsiteX5" fmla="*/ 1331390 w 1416366"/>
              <a:gd name="connsiteY5" fmla="*/ 1501342 h 1501342"/>
              <a:gd name="connsiteX6" fmla="*/ 0 w 1416366"/>
              <a:gd name="connsiteY6" fmla="*/ 1501342 h 150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66" h="1501342">
                <a:moveTo>
                  <a:pt x="0" y="1501342"/>
                </a:moveTo>
                <a:lnTo>
                  <a:pt x="0" y="0"/>
                </a:lnTo>
                <a:lnTo>
                  <a:pt x="1331390" y="0"/>
                </a:lnTo>
                <a:cubicBezTo>
                  <a:pt x="1378321" y="0"/>
                  <a:pt x="1416366" y="38045"/>
                  <a:pt x="1416366" y="84976"/>
                </a:cubicBezTo>
                <a:lnTo>
                  <a:pt x="1416366" y="1416366"/>
                </a:lnTo>
                <a:cubicBezTo>
                  <a:pt x="1416366" y="1463297"/>
                  <a:pt x="1378321" y="1501342"/>
                  <a:pt x="1331390" y="1501342"/>
                </a:cubicBezTo>
                <a:lnTo>
                  <a:pt x="0" y="1501342"/>
                </a:lnTo>
                <a:close/>
              </a:path>
            </a:pathLst>
          </a:cu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Tree>
    <p:extLst>
      <p:ext uri="{BB962C8B-B14F-4D97-AF65-F5344CB8AC3E}">
        <p14:creationId xmlns:p14="http://schemas.microsoft.com/office/powerpoint/2010/main" val="131818864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4 placeholder box">
    <p:spTree>
      <p:nvGrpSpPr>
        <p:cNvPr id="1" name=""/>
        <p:cNvGrpSpPr/>
        <p:nvPr/>
      </p:nvGrpSpPr>
      <p:grpSpPr>
        <a:xfrm>
          <a:off x="0" y="0"/>
          <a:ext cx="0" cy="0"/>
          <a:chOff x="0" y="0"/>
          <a:chExt cx="0" cy="0"/>
        </a:xfrm>
      </p:grpSpPr>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12" name="Freeform 11"/>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TextBox 12"/>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14" name="Oval 13"/>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
        <p:nvSpPr>
          <p:cNvPr id="16" name="Picture Placeholder 2"/>
          <p:cNvSpPr>
            <a:spLocks noGrp="1"/>
          </p:cNvSpPr>
          <p:nvPr>
            <p:ph type="pic" sz="quarter" idx="13" hasCustomPrompt="1"/>
          </p:nvPr>
        </p:nvSpPr>
        <p:spPr>
          <a:xfrm>
            <a:off x="8677912" y="4088358"/>
            <a:ext cx="1893203" cy="2009001"/>
          </a:xfrm>
          <a:custGeom>
            <a:avLst/>
            <a:gdLst>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141636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0" fmla="*/ 166423 w 1582789"/>
              <a:gd name="connsiteY0" fmla="*/ 1501342 h 1501342"/>
              <a:gd name="connsiteX1" fmla="*/ 166423 w 1582789"/>
              <a:gd name="connsiteY1" fmla="*/ 0 h 1501342"/>
              <a:gd name="connsiteX2" fmla="*/ 1497813 w 1582789"/>
              <a:gd name="connsiteY2" fmla="*/ 0 h 1501342"/>
              <a:gd name="connsiteX3" fmla="*/ 1582789 w 1582789"/>
              <a:gd name="connsiteY3" fmla="*/ 84976 h 1501342"/>
              <a:gd name="connsiteX4" fmla="*/ 1582789 w 1582789"/>
              <a:gd name="connsiteY4" fmla="*/ 1416366 h 1501342"/>
              <a:gd name="connsiteX5" fmla="*/ 1497813 w 1582789"/>
              <a:gd name="connsiteY5" fmla="*/ 1501342 h 1501342"/>
              <a:gd name="connsiteX6" fmla="*/ 166423 w 1582789"/>
              <a:gd name="connsiteY6" fmla="*/ 1501342 h 1501342"/>
              <a:gd name="connsiteX0" fmla="*/ 0 w 1416366"/>
              <a:gd name="connsiteY0" fmla="*/ 1501342 h 1501342"/>
              <a:gd name="connsiteX1" fmla="*/ 0 w 1416366"/>
              <a:gd name="connsiteY1" fmla="*/ 0 h 1501342"/>
              <a:gd name="connsiteX2" fmla="*/ 1331390 w 1416366"/>
              <a:gd name="connsiteY2" fmla="*/ 0 h 1501342"/>
              <a:gd name="connsiteX3" fmla="*/ 1416366 w 1416366"/>
              <a:gd name="connsiteY3" fmla="*/ 84976 h 1501342"/>
              <a:gd name="connsiteX4" fmla="*/ 1416366 w 1416366"/>
              <a:gd name="connsiteY4" fmla="*/ 1416366 h 1501342"/>
              <a:gd name="connsiteX5" fmla="*/ 1331390 w 1416366"/>
              <a:gd name="connsiteY5" fmla="*/ 1501342 h 1501342"/>
              <a:gd name="connsiteX6" fmla="*/ 0 w 1416366"/>
              <a:gd name="connsiteY6" fmla="*/ 1501342 h 150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66" h="1501342">
                <a:moveTo>
                  <a:pt x="0" y="1501342"/>
                </a:moveTo>
                <a:lnTo>
                  <a:pt x="0" y="0"/>
                </a:lnTo>
                <a:lnTo>
                  <a:pt x="1331390" y="0"/>
                </a:lnTo>
                <a:cubicBezTo>
                  <a:pt x="1378321" y="0"/>
                  <a:pt x="1416366" y="38045"/>
                  <a:pt x="1416366" y="84976"/>
                </a:cubicBezTo>
                <a:lnTo>
                  <a:pt x="1416366" y="1416366"/>
                </a:lnTo>
                <a:cubicBezTo>
                  <a:pt x="1416366" y="1463297"/>
                  <a:pt x="1378321" y="1501342"/>
                  <a:pt x="1331390" y="1501342"/>
                </a:cubicBezTo>
                <a:lnTo>
                  <a:pt x="0" y="1501342"/>
                </a:lnTo>
                <a:close/>
              </a:path>
            </a:pathLst>
          </a:cu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17" name="Picture Placeholder 2"/>
          <p:cNvSpPr>
            <a:spLocks noGrp="1"/>
          </p:cNvSpPr>
          <p:nvPr>
            <p:ph type="pic" sz="quarter" idx="14" hasCustomPrompt="1"/>
          </p:nvPr>
        </p:nvSpPr>
        <p:spPr>
          <a:xfrm>
            <a:off x="8677911" y="1960186"/>
            <a:ext cx="1893203" cy="2009001"/>
          </a:xfrm>
          <a:custGeom>
            <a:avLst/>
            <a:gdLst>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141636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0" fmla="*/ 166423 w 1582789"/>
              <a:gd name="connsiteY0" fmla="*/ 1501342 h 1501342"/>
              <a:gd name="connsiteX1" fmla="*/ 166423 w 1582789"/>
              <a:gd name="connsiteY1" fmla="*/ 0 h 1501342"/>
              <a:gd name="connsiteX2" fmla="*/ 1497813 w 1582789"/>
              <a:gd name="connsiteY2" fmla="*/ 0 h 1501342"/>
              <a:gd name="connsiteX3" fmla="*/ 1582789 w 1582789"/>
              <a:gd name="connsiteY3" fmla="*/ 84976 h 1501342"/>
              <a:gd name="connsiteX4" fmla="*/ 1582789 w 1582789"/>
              <a:gd name="connsiteY4" fmla="*/ 1416366 h 1501342"/>
              <a:gd name="connsiteX5" fmla="*/ 1497813 w 1582789"/>
              <a:gd name="connsiteY5" fmla="*/ 1501342 h 1501342"/>
              <a:gd name="connsiteX6" fmla="*/ 166423 w 1582789"/>
              <a:gd name="connsiteY6" fmla="*/ 1501342 h 1501342"/>
              <a:gd name="connsiteX0" fmla="*/ 0 w 1416366"/>
              <a:gd name="connsiteY0" fmla="*/ 1501342 h 1501342"/>
              <a:gd name="connsiteX1" fmla="*/ 0 w 1416366"/>
              <a:gd name="connsiteY1" fmla="*/ 0 h 1501342"/>
              <a:gd name="connsiteX2" fmla="*/ 1331390 w 1416366"/>
              <a:gd name="connsiteY2" fmla="*/ 0 h 1501342"/>
              <a:gd name="connsiteX3" fmla="*/ 1416366 w 1416366"/>
              <a:gd name="connsiteY3" fmla="*/ 84976 h 1501342"/>
              <a:gd name="connsiteX4" fmla="*/ 1416366 w 1416366"/>
              <a:gd name="connsiteY4" fmla="*/ 1416366 h 1501342"/>
              <a:gd name="connsiteX5" fmla="*/ 1331390 w 1416366"/>
              <a:gd name="connsiteY5" fmla="*/ 1501342 h 1501342"/>
              <a:gd name="connsiteX6" fmla="*/ 0 w 1416366"/>
              <a:gd name="connsiteY6" fmla="*/ 1501342 h 150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66" h="1501342">
                <a:moveTo>
                  <a:pt x="0" y="1501342"/>
                </a:moveTo>
                <a:lnTo>
                  <a:pt x="0" y="0"/>
                </a:lnTo>
                <a:lnTo>
                  <a:pt x="1331390" y="0"/>
                </a:lnTo>
                <a:cubicBezTo>
                  <a:pt x="1378321" y="0"/>
                  <a:pt x="1416366" y="38045"/>
                  <a:pt x="1416366" y="84976"/>
                </a:cubicBezTo>
                <a:lnTo>
                  <a:pt x="1416366" y="1416366"/>
                </a:lnTo>
                <a:cubicBezTo>
                  <a:pt x="1416366" y="1463297"/>
                  <a:pt x="1378321" y="1501342"/>
                  <a:pt x="1331390" y="1501342"/>
                </a:cubicBezTo>
                <a:lnTo>
                  <a:pt x="0" y="1501342"/>
                </a:lnTo>
                <a:close/>
              </a:path>
            </a:pathLst>
          </a:cu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18" name="Picture Placeholder 2"/>
          <p:cNvSpPr>
            <a:spLocks noGrp="1"/>
          </p:cNvSpPr>
          <p:nvPr>
            <p:ph type="pic" sz="quarter" idx="15" hasCustomPrompt="1"/>
          </p:nvPr>
        </p:nvSpPr>
        <p:spPr>
          <a:xfrm flipH="1">
            <a:off x="1424611" y="4088359"/>
            <a:ext cx="1893203" cy="2009001"/>
          </a:xfrm>
          <a:custGeom>
            <a:avLst/>
            <a:gdLst>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141636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0" fmla="*/ 166423 w 1582789"/>
              <a:gd name="connsiteY0" fmla="*/ 1501342 h 1501342"/>
              <a:gd name="connsiteX1" fmla="*/ 166423 w 1582789"/>
              <a:gd name="connsiteY1" fmla="*/ 0 h 1501342"/>
              <a:gd name="connsiteX2" fmla="*/ 1497813 w 1582789"/>
              <a:gd name="connsiteY2" fmla="*/ 0 h 1501342"/>
              <a:gd name="connsiteX3" fmla="*/ 1582789 w 1582789"/>
              <a:gd name="connsiteY3" fmla="*/ 84976 h 1501342"/>
              <a:gd name="connsiteX4" fmla="*/ 1582789 w 1582789"/>
              <a:gd name="connsiteY4" fmla="*/ 1416366 h 1501342"/>
              <a:gd name="connsiteX5" fmla="*/ 1497813 w 1582789"/>
              <a:gd name="connsiteY5" fmla="*/ 1501342 h 1501342"/>
              <a:gd name="connsiteX6" fmla="*/ 166423 w 1582789"/>
              <a:gd name="connsiteY6" fmla="*/ 1501342 h 1501342"/>
              <a:gd name="connsiteX0" fmla="*/ 0 w 1416366"/>
              <a:gd name="connsiteY0" fmla="*/ 1501342 h 1501342"/>
              <a:gd name="connsiteX1" fmla="*/ 0 w 1416366"/>
              <a:gd name="connsiteY1" fmla="*/ 0 h 1501342"/>
              <a:gd name="connsiteX2" fmla="*/ 1331390 w 1416366"/>
              <a:gd name="connsiteY2" fmla="*/ 0 h 1501342"/>
              <a:gd name="connsiteX3" fmla="*/ 1416366 w 1416366"/>
              <a:gd name="connsiteY3" fmla="*/ 84976 h 1501342"/>
              <a:gd name="connsiteX4" fmla="*/ 1416366 w 1416366"/>
              <a:gd name="connsiteY4" fmla="*/ 1416366 h 1501342"/>
              <a:gd name="connsiteX5" fmla="*/ 1331390 w 1416366"/>
              <a:gd name="connsiteY5" fmla="*/ 1501342 h 1501342"/>
              <a:gd name="connsiteX6" fmla="*/ 0 w 1416366"/>
              <a:gd name="connsiteY6" fmla="*/ 1501342 h 150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66" h="1501342">
                <a:moveTo>
                  <a:pt x="0" y="1501342"/>
                </a:moveTo>
                <a:lnTo>
                  <a:pt x="0" y="0"/>
                </a:lnTo>
                <a:lnTo>
                  <a:pt x="1331390" y="0"/>
                </a:lnTo>
                <a:cubicBezTo>
                  <a:pt x="1378321" y="0"/>
                  <a:pt x="1416366" y="38045"/>
                  <a:pt x="1416366" y="84976"/>
                </a:cubicBezTo>
                <a:lnTo>
                  <a:pt x="1416366" y="1416366"/>
                </a:lnTo>
                <a:cubicBezTo>
                  <a:pt x="1416366" y="1463297"/>
                  <a:pt x="1378321" y="1501342"/>
                  <a:pt x="1331390" y="1501342"/>
                </a:cubicBezTo>
                <a:lnTo>
                  <a:pt x="0" y="1501342"/>
                </a:lnTo>
                <a:close/>
              </a:path>
            </a:pathLst>
          </a:cu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
        <p:nvSpPr>
          <p:cNvPr id="20" name="Picture Placeholder 2"/>
          <p:cNvSpPr>
            <a:spLocks noGrp="1"/>
          </p:cNvSpPr>
          <p:nvPr>
            <p:ph type="pic" sz="quarter" idx="16" hasCustomPrompt="1"/>
          </p:nvPr>
        </p:nvSpPr>
        <p:spPr>
          <a:xfrm flipH="1">
            <a:off x="1424610" y="1935376"/>
            <a:ext cx="1893203" cy="2009001"/>
          </a:xfrm>
          <a:custGeom>
            <a:avLst/>
            <a:gdLst>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8497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8" fmla="*/ 0 w 1501342"/>
              <a:gd name="connsiteY8" fmla="*/ 84976 h 1501342"/>
              <a:gd name="connsiteX0" fmla="*/ 0 w 1501342"/>
              <a:gd name="connsiteY0" fmla="*/ 1416366 h 1501342"/>
              <a:gd name="connsiteX1" fmla="*/ 84976 w 1501342"/>
              <a:gd name="connsiteY1" fmla="*/ 0 h 1501342"/>
              <a:gd name="connsiteX2" fmla="*/ 1416366 w 1501342"/>
              <a:gd name="connsiteY2" fmla="*/ 0 h 1501342"/>
              <a:gd name="connsiteX3" fmla="*/ 1501342 w 1501342"/>
              <a:gd name="connsiteY3" fmla="*/ 84976 h 1501342"/>
              <a:gd name="connsiteX4" fmla="*/ 1501342 w 1501342"/>
              <a:gd name="connsiteY4" fmla="*/ 1416366 h 1501342"/>
              <a:gd name="connsiteX5" fmla="*/ 1416366 w 1501342"/>
              <a:gd name="connsiteY5" fmla="*/ 1501342 h 1501342"/>
              <a:gd name="connsiteX6" fmla="*/ 84976 w 1501342"/>
              <a:gd name="connsiteY6" fmla="*/ 1501342 h 1501342"/>
              <a:gd name="connsiteX7" fmla="*/ 0 w 1501342"/>
              <a:gd name="connsiteY7" fmla="*/ 1416366 h 1501342"/>
              <a:gd name="connsiteX0" fmla="*/ 166423 w 1582789"/>
              <a:gd name="connsiteY0" fmla="*/ 1501342 h 1501342"/>
              <a:gd name="connsiteX1" fmla="*/ 166423 w 1582789"/>
              <a:gd name="connsiteY1" fmla="*/ 0 h 1501342"/>
              <a:gd name="connsiteX2" fmla="*/ 1497813 w 1582789"/>
              <a:gd name="connsiteY2" fmla="*/ 0 h 1501342"/>
              <a:gd name="connsiteX3" fmla="*/ 1582789 w 1582789"/>
              <a:gd name="connsiteY3" fmla="*/ 84976 h 1501342"/>
              <a:gd name="connsiteX4" fmla="*/ 1582789 w 1582789"/>
              <a:gd name="connsiteY4" fmla="*/ 1416366 h 1501342"/>
              <a:gd name="connsiteX5" fmla="*/ 1497813 w 1582789"/>
              <a:gd name="connsiteY5" fmla="*/ 1501342 h 1501342"/>
              <a:gd name="connsiteX6" fmla="*/ 166423 w 1582789"/>
              <a:gd name="connsiteY6" fmla="*/ 1501342 h 1501342"/>
              <a:gd name="connsiteX0" fmla="*/ 0 w 1416366"/>
              <a:gd name="connsiteY0" fmla="*/ 1501342 h 1501342"/>
              <a:gd name="connsiteX1" fmla="*/ 0 w 1416366"/>
              <a:gd name="connsiteY1" fmla="*/ 0 h 1501342"/>
              <a:gd name="connsiteX2" fmla="*/ 1331390 w 1416366"/>
              <a:gd name="connsiteY2" fmla="*/ 0 h 1501342"/>
              <a:gd name="connsiteX3" fmla="*/ 1416366 w 1416366"/>
              <a:gd name="connsiteY3" fmla="*/ 84976 h 1501342"/>
              <a:gd name="connsiteX4" fmla="*/ 1416366 w 1416366"/>
              <a:gd name="connsiteY4" fmla="*/ 1416366 h 1501342"/>
              <a:gd name="connsiteX5" fmla="*/ 1331390 w 1416366"/>
              <a:gd name="connsiteY5" fmla="*/ 1501342 h 1501342"/>
              <a:gd name="connsiteX6" fmla="*/ 0 w 1416366"/>
              <a:gd name="connsiteY6" fmla="*/ 1501342 h 150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366" h="1501342">
                <a:moveTo>
                  <a:pt x="0" y="1501342"/>
                </a:moveTo>
                <a:lnTo>
                  <a:pt x="0" y="0"/>
                </a:lnTo>
                <a:lnTo>
                  <a:pt x="1331390" y="0"/>
                </a:lnTo>
                <a:cubicBezTo>
                  <a:pt x="1378321" y="0"/>
                  <a:pt x="1416366" y="38045"/>
                  <a:pt x="1416366" y="84976"/>
                </a:cubicBezTo>
                <a:lnTo>
                  <a:pt x="1416366" y="1416366"/>
                </a:lnTo>
                <a:cubicBezTo>
                  <a:pt x="1416366" y="1463297"/>
                  <a:pt x="1378321" y="1501342"/>
                  <a:pt x="1331390" y="1501342"/>
                </a:cubicBezTo>
                <a:lnTo>
                  <a:pt x="0" y="1501342"/>
                </a:lnTo>
                <a:close/>
              </a:path>
            </a:pathLst>
          </a:custGeom>
          <a:solidFill>
            <a:schemeClr val="accent2"/>
          </a:solidFill>
        </p:spPr>
        <p:txBody>
          <a:bodyPr anchor="ctr">
            <a:normAutofit/>
          </a:bodyPr>
          <a:lstStyle>
            <a:lvl1pPr marL="0" indent="0" algn="ctr">
              <a:buNone/>
              <a:defRPr sz="1800" b="0" i="0" baseline="0">
                <a:latin typeface="Roboto Medium" charset="0"/>
                <a:ea typeface="Roboto Medium" charset="0"/>
                <a:cs typeface="Roboto Medium" charset="0"/>
              </a:defRPr>
            </a:lvl1pPr>
          </a:lstStyle>
          <a:p>
            <a:r>
              <a:rPr lang="en-US" dirty="0"/>
              <a:t>Insert Image</a:t>
            </a:r>
          </a:p>
        </p:txBody>
      </p:sp>
    </p:spTree>
    <p:extLst>
      <p:ext uri="{BB962C8B-B14F-4D97-AF65-F5344CB8AC3E}">
        <p14:creationId xmlns:p14="http://schemas.microsoft.com/office/powerpoint/2010/main" val="427716856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4 placeholder box">
    <p:spTree>
      <p:nvGrpSpPr>
        <p:cNvPr id="1" name=""/>
        <p:cNvGrpSpPr/>
        <p:nvPr/>
      </p:nvGrpSpPr>
      <p:grpSpPr>
        <a:xfrm>
          <a:off x="0" y="0"/>
          <a:ext cx="0" cy="0"/>
          <a:chOff x="0" y="0"/>
          <a:chExt cx="0" cy="0"/>
        </a:xfrm>
      </p:grpSpPr>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7" name="Picture Placeholder 3"/>
          <p:cNvSpPr>
            <a:spLocks noGrp="1" noChangeAspect="1"/>
          </p:cNvSpPr>
          <p:nvPr>
            <p:ph type="pic" sz="quarter" idx="11"/>
          </p:nvPr>
        </p:nvSpPr>
        <p:spPr>
          <a:xfrm>
            <a:off x="790094" y="1987826"/>
            <a:ext cx="2160000" cy="2160000"/>
          </a:xfrm>
          <a:prstGeom prst="rect">
            <a:avLst/>
          </a:prstGeom>
        </p:spPr>
        <p:txBody>
          <a:bodyPr lIns="182880" tIns="91440" rIns="182880" bIns="91440"/>
          <a:lstStyle>
            <a:lvl1pPr marL="0" indent="0">
              <a:buFontTx/>
              <a:buNone/>
              <a:defRPr/>
            </a:lvl1pPr>
          </a:lstStyle>
          <a:p>
            <a:endParaRPr lang="en-US"/>
          </a:p>
        </p:txBody>
      </p:sp>
      <p:sp>
        <p:nvSpPr>
          <p:cNvPr id="9" name="Picture Placeholder 3"/>
          <p:cNvSpPr>
            <a:spLocks noGrp="1" noChangeAspect="1"/>
          </p:cNvSpPr>
          <p:nvPr>
            <p:ph type="pic" sz="quarter" idx="12"/>
          </p:nvPr>
        </p:nvSpPr>
        <p:spPr>
          <a:xfrm>
            <a:off x="3592929" y="1987826"/>
            <a:ext cx="2160000" cy="2160000"/>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3"/>
          </p:nvPr>
        </p:nvSpPr>
        <p:spPr>
          <a:xfrm>
            <a:off x="6395764" y="1987826"/>
            <a:ext cx="2160000" cy="2160000"/>
          </a:xfrm>
          <a:prstGeom prst="rect">
            <a:avLst/>
          </a:prstGeom>
        </p:spPr>
        <p:txBody>
          <a:bodyPr lIns="182880" tIns="91440" rIns="182880" bIns="91440"/>
          <a:lstStyle>
            <a:lvl1pPr marL="0" indent="0">
              <a:buFontTx/>
              <a:buNone/>
              <a:defRPr/>
            </a:lvl1pPr>
          </a:lstStyle>
          <a:p>
            <a:endParaRPr lang="en-US"/>
          </a:p>
        </p:txBody>
      </p:sp>
      <p:sp>
        <p:nvSpPr>
          <p:cNvPr id="11" name="Picture Placeholder 3"/>
          <p:cNvSpPr>
            <a:spLocks noGrp="1" noChangeAspect="1"/>
          </p:cNvSpPr>
          <p:nvPr>
            <p:ph type="pic" sz="quarter" idx="14"/>
          </p:nvPr>
        </p:nvSpPr>
        <p:spPr>
          <a:xfrm>
            <a:off x="9198599" y="1987826"/>
            <a:ext cx="2160000" cy="2160000"/>
          </a:xfrm>
          <a:prstGeom prst="rect">
            <a:avLst/>
          </a:prstGeom>
        </p:spPr>
        <p:txBody>
          <a:bodyPr lIns="182880" tIns="91440" rIns="182880" bIns="91440"/>
          <a:lstStyle>
            <a:lvl1pPr marL="0" indent="0">
              <a:buFontTx/>
              <a:buNone/>
              <a:defRPr/>
            </a:lvl1pPr>
          </a:lstStyle>
          <a:p>
            <a:endParaRPr lang="en-US"/>
          </a:p>
        </p:txBody>
      </p:sp>
      <p:sp>
        <p:nvSpPr>
          <p:cNvPr id="12" name="Freeform 11"/>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TextBox 12"/>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14" name="Oval 13"/>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5"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74705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96511427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 placeholder portfolio">
    <p:spTree>
      <p:nvGrpSpPr>
        <p:cNvPr id="1" name=""/>
        <p:cNvGrpSpPr/>
        <p:nvPr/>
      </p:nvGrpSpPr>
      <p:grpSpPr>
        <a:xfrm>
          <a:off x="0" y="0"/>
          <a:ext cx="0" cy="0"/>
          <a:chOff x="0" y="0"/>
          <a:chExt cx="0" cy="0"/>
        </a:xfrm>
      </p:grpSpPr>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19" name="Picture Placeholder 3"/>
          <p:cNvSpPr>
            <a:spLocks noGrp="1"/>
          </p:cNvSpPr>
          <p:nvPr>
            <p:ph type="pic" sz="quarter" idx="23"/>
          </p:nvPr>
        </p:nvSpPr>
        <p:spPr>
          <a:xfrm>
            <a:off x="874644" y="2819953"/>
            <a:ext cx="3328416" cy="1472184"/>
          </a:xfrm>
          <a:prstGeom prst="rect">
            <a:avLst/>
          </a:prstGeo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20" name="Picture Placeholder 3"/>
          <p:cNvSpPr>
            <a:spLocks noGrp="1"/>
          </p:cNvSpPr>
          <p:nvPr>
            <p:ph type="pic" sz="quarter" idx="24"/>
          </p:nvPr>
        </p:nvSpPr>
        <p:spPr>
          <a:xfrm>
            <a:off x="4392036" y="2819953"/>
            <a:ext cx="3328416" cy="1472184"/>
          </a:xfrm>
          <a:prstGeom prst="rect">
            <a:avLst/>
          </a:prstGeo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21" name="Picture Placeholder 3"/>
          <p:cNvSpPr>
            <a:spLocks noGrp="1"/>
          </p:cNvSpPr>
          <p:nvPr>
            <p:ph type="pic" sz="quarter" idx="25"/>
          </p:nvPr>
        </p:nvSpPr>
        <p:spPr>
          <a:xfrm>
            <a:off x="7909428" y="2819953"/>
            <a:ext cx="3328416" cy="1472184"/>
          </a:xfrm>
          <a:prstGeom prst="rect">
            <a:avLst/>
          </a:prstGeo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0" name="Freeform 9"/>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1" name="TextBox 10"/>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12" name="Oval 11"/>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388518999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 full placeholder portfolio">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18288" y="0"/>
            <a:ext cx="3063240" cy="3438144"/>
          </a:xfrm>
          <a:prstGeom prst="rect">
            <a:avLst/>
          </a:prstGeom>
        </p:spPr>
        <p:txBody>
          <a:bodyPr lIns="182880" tIns="91440" rIns="182880" bIns="91440"/>
          <a:lstStyle>
            <a:lvl1pPr marL="0" indent="0">
              <a:buFontTx/>
              <a:buNone/>
              <a:defRPr/>
            </a:lvl1pPr>
          </a:lstStyle>
          <a:p>
            <a:endParaRPr lang="en-US"/>
          </a:p>
        </p:txBody>
      </p:sp>
      <p:sp>
        <p:nvSpPr>
          <p:cNvPr id="11" name="Picture Placeholder 3"/>
          <p:cNvSpPr>
            <a:spLocks noGrp="1"/>
          </p:cNvSpPr>
          <p:nvPr>
            <p:ph type="pic" sz="quarter" idx="12"/>
          </p:nvPr>
        </p:nvSpPr>
        <p:spPr>
          <a:xfrm>
            <a:off x="6079744" y="0"/>
            <a:ext cx="3063240" cy="3438144"/>
          </a:xfrm>
          <a:prstGeom prst="rect">
            <a:avLst/>
          </a:prstGeo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5"/>
          </p:nvPr>
        </p:nvSpPr>
        <p:spPr>
          <a:xfrm>
            <a:off x="3030728" y="3438144"/>
            <a:ext cx="3063240" cy="3438144"/>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7"/>
          </p:nvPr>
        </p:nvSpPr>
        <p:spPr>
          <a:xfrm>
            <a:off x="9128760" y="3438144"/>
            <a:ext cx="3063240" cy="3438144"/>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6933294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 placeholder portfolio">
    <p:spTree>
      <p:nvGrpSpPr>
        <p:cNvPr id="1" name=""/>
        <p:cNvGrpSpPr/>
        <p:nvPr/>
      </p:nvGrpSpPr>
      <p:grpSpPr>
        <a:xfrm>
          <a:off x="0" y="0"/>
          <a:ext cx="0" cy="0"/>
          <a:chOff x="0" y="0"/>
          <a:chExt cx="0" cy="0"/>
        </a:xfrm>
      </p:grpSpPr>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12" name="Picture Placeholder 2"/>
          <p:cNvSpPr>
            <a:spLocks noGrp="1"/>
          </p:cNvSpPr>
          <p:nvPr>
            <p:ph type="pic" sz="quarter" idx="19"/>
          </p:nvPr>
        </p:nvSpPr>
        <p:spPr>
          <a:xfrm>
            <a:off x="0" y="2212975"/>
            <a:ext cx="3037024" cy="2438400"/>
          </a:xfrm>
          <a:prstGeom prst="rect">
            <a:avLst/>
          </a:prstGeom>
        </p:spPr>
        <p:txBody>
          <a:bodyPr/>
          <a:lstStyle/>
          <a:p>
            <a:endParaRPr lang="id-ID"/>
          </a:p>
        </p:txBody>
      </p:sp>
      <p:sp>
        <p:nvSpPr>
          <p:cNvPr id="13" name="Picture Placeholder 2"/>
          <p:cNvSpPr>
            <a:spLocks noGrp="1"/>
          </p:cNvSpPr>
          <p:nvPr>
            <p:ph type="pic" sz="quarter" idx="20"/>
          </p:nvPr>
        </p:nvSpPr>
        <p:spPr>
          <a:xfrm>
            <a:off x="3047585" y="2212975"/>
            <a:ext cx="2991886" cy="2438400"/>
          </a:xfrm>
          <a:prstGeom prst="rect">
            <a:avLst/>
          </a:prstGeom>
        </p:spPr>
        <p:txBody>
          <a:bodyPr/>
          <a:lstStyle/>
          <a:p>
            <a:endParaRPr lang="id-ID"/>
          </a:p>
        </p:txBody>
      </p:sp>
      <p:sp>
        <p:nvSpPr>
          <p:cNvPr id="14" name="Picture Placeholder 2"/>
          <p:cNvSpPr>
            <a:spLocks noGrp="1"/>
          </p:cNvSpPr>
          <p:nvPr>
            <p:ph type="pic" sz="quarter" idx="21"/>
          </p:nvPr>
        </p:nvSpPr>
        <p:spPr>
          <a:xfrm>
            <a:off x="6063284" y="2212975"/>
            <a:ext cx="3100594" cy="2438400"/>
          </a:xfrm>
          <a:prstGeom prst="rect">
            <a:avLst/>
          </a:prstGeom>
        </p:spPr>
        <p:txBody>
          <a:bodyPr/>
          <a:lstStyle/>
          <a:p>
            <a:endParaRPr lang="id-ID"/>
          </a:p>
        </p:txBody>
      </p:sp>
      <p:sp>
        <p:nvSpPr>
          <p:cNvPr id="15" name="Picture Placeholder 2"/>
          <p:cNvSpPr>
            <a:spLocks noGrp="1"/>
          </p:cNvSpPr>
          <p:nvPr>
            <p:ph type="pic" sz="quarter" idx="22"/>
          </p:nvPr>
        </p:nvSpPr>
        <p:spPr>
          <a:xfrm>
            <a:off x="9163878" y="2212975"/>
            <a:ext cx="3028122" cy="2438400"/>
          </a:xfrm>
          <a:prstGeom prst="rect">
            <a:avLst/>
          </a:prstGeom>
        </p:spPr>
        <p:txBody>
          <a:bodyPr/>
          <a:lstStyle/>
          <a:p>
            <a:endParaRPr lang="id-ID"/>
          </a:p>
        </p:txBody>
      </p:sp>
      <p:sp>
        <p:nvSpPr>
          <p:cNvPr id="11" name="Freeform 10"/>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TextBox 18"/>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20" name="Oval 19"/>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199411506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 placeholder portfolio 2">
    <p:spTree>
      <p:nvGrpSpPr>
        <p:cNvPr id="1" name=""/>
        <p:cNvGrpSpPr/>
        <p:nvPr/>
      </p:nvGrpSpPr>
      <p:grpSpPr>
        <a:xfrm>
          <a:off x="0" y="0"/>
          <a:ext cx="0" cy="0"/>
          <a:chOff x="0" y="0"/>
          <a:chExt cx="0" cy="0"/>
        </a:xfrm>
      </p:grpSpPr>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12" name="Picture Placeholder 2"/>
          <p:cNvSpPr>
            <a:spLocks noGrp="1"/>
          </p:cNvSpPr>
          <p:nvPr>
            <p:ph type="pic" sz="quarter" idx="19"/>
          </p:nvPr>
        </p:nvSpPr>
        <p:spPr>
          <a:xfrm>
            <a:off x="-14069" y="2930635"/>
            <a:ext cx="3037024" cy="2438400"/>
          </a:xfrm>
          <a:prstGeom prst="rect">
            <a:avLst/>
          </a:prstGeom>
        </p:spPr>
        <p:txBody>
          <a:bodyPr/>
          <a:lstStyle/>
          <a:p>
            <a:endParaRPr lang="id-ID"/>
          </a:p>
        </p:txBody>
      </p:sp>
      <p:sp>
        <p:nvSpPr>
          <p:cNvPr id="13" name="Picture Placeholder 2"/>
          <p:cNvSpPr>
            <a:spLocks noGrp="1"/>
          </p:cNvSpPr>
          <p:nvPr>
            <p:ph type="pic" sz="quarter" idx="20"/>
          </p:nvPr>
        </p:nvSpPr>
        <p:spPr>
          <a:xfrm>
            <a:off x="3033516" y="2930635"/>
            <a:ext cx="2991886" cy="2438400"/>
          </a:xfrm>
          <a:prstGeom prst="rect">
            <a:avLst/>
          </a:prstGeom>
        </p:spPr>
        <p:txBody>
          <a:bodyPr/>
          <a:lstStyle/>
          <a:p>
            <a:endParaRPr lang="id-ID"/>
          </a:p>
        </p:txBody>
      </p:sp>
      <p:sp>
        <p:nvSpPr>
          <p:cNvPr id="14" name="Picture Placeholder 2"/>
          <p:cNvSpPr>
            <a:spLocks noGrp="1"/>
          </p:cNvSpPr>
          <p:nvPr>
            <p:ph type="pic" sz="quarter" idx="21"/>
          </p:nvPr>
        </p:nvSpPr>
        <p:spPr>
          <a:xfrm>
            <a:off x="6049215" y="2930635"/>
            <a:ext cx="3100594" cy="2438400"/>
          </a:xfrm>
          <a:prstGeom prst="rect">
            <a:avLst/>
          </a:prstGeom>
        </p:spPr>
        <p:txBody>
          <a:bodyPr/>
          <a:lstStyle/>
          <a:p>
            <a:endParaRPr lang="id-ID"/>
          </a:p>
        </p:txBody>
      </p:sp>
      <p:sp>
        <p:nvSpPr>
          <p:cNvPr id="15" name="Picture Placeholder 2"/>
          <p:cNvSpPr>
            <a:spLocks noGrp="1"/>
          </p:cNvSpPr>
          <p:nvPr>
            <p:ph type="pic" sz="quarter" idx="22"/>
          </p:nvPr>
        </p:nvSpPr>
        <p:spPr>
          <a:xfrm>
            <a:off x="9149809" y="2930635"/>
            <a:ext cx="3028122" cy="2438400"/>
          </a:xfrm>
          <a:prstGeom prst="rect">
            <a:avLst/>
          </a:prstGeom>
        </p:spPr>
        <p:txBody>
          <a:bodyPr/>
          <a:lstStyle/>
          <a:p>
            <a:endParaRPr lang="id-ID"/>
          </a:p>
        </p:txBody>
      </p:sp>
      <p:sp>
        <p:nvSpPr>
          <p:cNvPr id="11" name="Freeform 10"/>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TextBox 18"/>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20" name="Oval 19"/>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1"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289736832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7" name="Picture Placeholder 3"/>
          <p:cNvSpPr>
            <a:spLocks noGrp="1" noChangeAspect="1"/>
          </p:cNvSpPr>
          <p:nvPr>
            <p:ph type="pic" sz="quarter" idx="11"/>
          </p:nvPr>
        </p:nvSpPr>
        <p:spPr>
          <a:xfrm>
            <a:off x="1459276" y="2332382"/>
            <a:ext cx="2160000" cy="2160000"/>
          </a:xfrm>
          <a:prstGeom prst="ellipse">
            <a:avLst/>
          </a:prstGeom>
        </p:spPr>
        <p:txBody>
          <a:bodyPr lIns="182880" tIns="91440" rIns="182880" bIns="91440"/>
          <a:lstStyle>
            <a:lvl1pPr marL="0" indent="0">
              <a:buFontTx/>
              <a:buNone/>
              <a:defRPr/>
            </a:lvl1pPr>
          </a:lstStyle>
          <a:p>
            <a:endParaRPr lang="en-US"/>
          </a:p>
        </p:txBody>
      </p:sp>
      <p:sp>
        <p:nvSpPr>
          <p:cNvPr id="9" name="Picture Placeholder 3"/>
          <p:cNvSpPr>
            <a:spLocks noGrp="1" noChangeAspect="1"/>
          </p:cNvSpPr>
          <p:nvPr>
            <p:ph type="pic" sz="quarter" idx="12"/>
          </p:nvPr>
        </p:nvSpPr>
        <p:spPr>
          <a:xfrm>
            <a:off x="3182111" y="2332382"/>
            <a:ext cx="2160000" cy="216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3"/>
          </p:nvPr>
        </p:nvSpPr>
        <p:spPr>
          <a:xfrm>
            <a:off x="4904946" y="2353172"/>
            <a:ext cx="2160000" cy="2160000"/>
          </a:xfrm>
          <a:prstGeom prst="ellipse">
            <a:avLst/>
          </a:prstGeom>
        </p:spPr>
        <p:txBody>
          <a:bodyPr lIns="182880" tIns="91440" rIns="182880" bIns="91440"/>
          <a:lstStyle>
            <a:lvl1pPr marL="0" indent="0">
              <a:buFontTx/>
              <a:buNone/>
              <a:defRPr/>
            </a:lvl1pPr>
          </a:lstStyle>
          <a:p>
            <a:endParaRPr lang="en-US"/>
          </a:p>
        </p:txBody>
      </p:sp>
      <p:sp>
        <p:nvSpPr>
          <p:cNvPr id="11" name="Picture Placeholder 3"/>
          <p:cNvSpPr>
            <a:spLocks noGrp="1" noChangeAspect="1"/>
          </p:cNvSpPr>
          <p:nvPr>
            <p:ph type="pic" sz="quarter" idx="14"/>
          </p:nvPr>
        </p:nvSpPr>
        <p:spPr>
          <a:xfrm>
            <a:off x="6773450" y="2332382"/>
            <a:ext cx="2160000" cy="2160000"/>
          </a:xfrm>
          <a:prstGeom prst="ellipse">
            <a:avLst/>
          </a:prstGeom>
        </p:spPr>
        <p:txBody>
          <a:bodyPr lIns="182880" tIns="91440" rIns="182880" bIns="91440"/>
          <a:lstStyle>
            <a:lvl1pPr marL="0" indent="0">
              <a:buFontTx/>
              <a:buNone/>
              <a:defRPr/>
            </a:lvl1pPr>
          </a:lstStyle>
          <a:p>
            <a:endParaRPr lang="en-US"/>
          </a:p>
        </p:txBody>
      </p:sp>
      <p:sp>
        <p:nvSpPr>
          <p:cNvPr id="12" name="Picture Placeholder 3"/>
          <p:cNvSpPr>
            <a:spLocks noGrp="1" noChangeAspect="1"/>
          </p:cNvSpPr>
          <p:nvPr>
            <p:ph type="pic" sz="quarter" idx="15"/>
          </p:nvPr>
        </p:nvSpPr>
        <p:spPr>
          <a:xfrm>
            <a:off x="8524379" y="2353172"/>
            <a:ext cx="2160000" cy="2160000"/>
          </a:xfrm>
          <a:prstGeom prst="ellipse">
            <a:avLst/>
          </a:prstGeom>
        </p:spPr>
        <p:txBody>
          <a:bodyPr lIns="182880" tIns="91440" rIns="182880" bIns="91440"/>
          <a:lstStyle>
            <a:lvl1pPr marL="0" indent="0">
              <a:buFontTx/>
              <a:buNone/>
              <a:defRPr/>
            </a:lvl1pPr>
          </a:lstStyle>
          <a:p>
            <a:endParaRPr lang="en-US"/>
          </a:p>
        </p:txBody>
      </p:sp>
      <p:sp>
        <p:nvSpPr>
          <p:cNvPr id="13" name="Freeform 12"/>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4" name="TextBox 13"/>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15" name="Oval 14"/>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9"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Tree>
    <p:extLst>
      <p:ext uri="{BB962C8B-B14F-4D97-AF65-F5344CB8AC3E}">
        <p14:creationId xmlns:p14="http://schemas.microsoft.com/office/powerpoint/2010/main" val="10664555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8 placeholder">
    <p:spTree>
      <p:nvGrpSpPr>
        <p:cNvPr id="1" name=""/>
        <p:cNvGrpSpPr/>
        <p:nvPr/>
      </p:nvGrpSpPr>
      <p:grpSpPr>
        <a:xfrm>
          <a:off x="0" y="0"/>
          <a:ext cx="0" cy="0"/>
          <a:chOff x="0" y="0"/>
          <a:chExt cx="0" cy="0"/>
        </a:xfrm>
      </p:grpSpPr>
      <p:sp>
        <p:nvSpPr>
          <p:cNvPr id="19" name="Freeform 18"/>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0" name="TextBox 19"/>
          <p:cNvSpPr txBox="1"/>
          <p:nvPr userDrawn="1"/>
        </p:nvSpPr>
        <p:spPr>
          <a:xfrm>
            <a:off x="11237846" y="6260362"/>
            <a:ext cx="649356" cy="307777"/>
          </a:xfrm>
          <a:prstGeom prst="rect">
            <a:avLst/>
          </a:prstGeom>
          <a:noFill/>
        </p:spPr>
        <p:txBody>
          <a:bodyPr wrap="square" rtlCol="0">
            <a:spAutoFit/>
          </a:bodyPr>
          <a:lstStyle/>
          <a:p>
            <a:pPr algn="ctr"/>
            <a:fld id="{49B9A1CC-CF23-404A-A754-6B4803B2A082}" type="slidenum">
              <a:rPr lang="id-ID" sz="1400" smtClean="0">
                <a:solidFill>
                  <a:srgbClr val="0D1015"/>
                </a:solidFill>
              </a:rPr>
              <a:pPr algn="ctr"/>
              <a:t>‹#›</a:t>
            </a:fld>
            <a:endParaRPr lang="id-ID" sz="1400">
              <a:solidFill>
                <a:srgbClr val="0D1015"/>
              </a:solidFill>
            </a:endParaRPr>
          </a:p>
        </p:txBody>
      </p:sp>
      <p:sp>
        <p:nvSpPr>
          <p:cNvPr id="21" name="Oval 20"/>
          <p:cNvSpPr/>
          <p:nvPr userDrawn="1"/>
        </p:nvSpPr>
        <p:spPr>
          <a:xfrm>
            <a:off x="11346524" y="6203278"/>
            <a:ext cx="432000" cy="4320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2"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
        <p:nvSpPr>
          <p:cNvPr id="2" name="Title 1"/>
          <p:cNvSpPr>
            <a:spLocks noGrp="1"/>
          </p:cNvSpPr>
          <p:nvPr>
            <p:ph type="title"/>
          </p:nvPr>
        </p:nvSpPr>
        <p:spPr>
          <a:xfrm>
            <a:off x="417444" y="782847"/>
            <a:ext cx="11357112" cy="562527"/>
          </a:xfrm>
        </p:spPr>
        <p:txBody>
          <a:bodyPr>
            <a:normAutofit/>
          </a:bodyPr>
          <a:lstStyle>
            <a:lvl1pPr algn="ctr">
              <a:defRPr sz="2800">
                <a:solidFill>
                  <a:schemeClr val="tx1"/>
                </a:solidFill>
              </a:defRPr>
            </a:lvl1pPr>
          </a:lstStyle>
          <a:p>
            <a:r>
              <a:rPr lang="en-US"/>
              <a:t>Click to edit Master title style</a:t>
            </a:r>
            <a:endParaRPr lang="id-ID"/>
          </a:p>
        </p:txBody>
      </p:sp>
      <p:sp>
        <p:nvSpPr>
          <p:cNvPr id="8" name="Text Placeholder 7"/>
          <p:cNvSpPr>
            <a:spLocks noGrp="1"/>
          </p:cNvSpPr>
          <p:nvPr>
            <p:ph type="body" sz="quarter" idx="10"/>
          </p:nvPr>
        </p:nvSpPr>
        <p:spPr>
          <a:xfrm>
            <a:off x="417444" y="558294"/>
            <a:ext cx="11357112" cy="436908"/>
          </a:xfrm>
        </p:spPr>
        <p:txBody>
          <a:bodyPr>
            <a:normAutofit/>
          </a:bodyPr>
          <a:lstStyle>
            <a:lvl1pPr marL="0" indent="0" algn="ctr">
              <a:buNone/>
              <a:defRPr sz="1600">
                <a:solidFill>
                  <a:schemeClr val="bg1">
                    <a:lumMod val="50000"/>
                  </a:schemeClr>
                </a:solidFill>
                <a:latin typeface="+mn-lt"/>
              </a:defRPr>
            </a:lvl1pPr>
          </a:lstStyle>
          <a:p>
            <a:pPr lvl="0"/>
            <a:r>
              <a:rPr lang="en-US"/>
              <a:t>Click to edit Master text styles</a:t>
            </a:r>
          </a:p>
        </p:txBody>
      </p:sp>
      <p:sp>
        <p:nvSpPr>
          <p:cNvPr id="7" name="Picture Placeholder 3"/>
          <p:cNvSpPr>
            <a:spLocks noGrp="1" noChangeAspect="1"/>
          </p:cNvSpPr>
          <p:nvPr>
            <p:ph type="pic" sz="quarter" idx="11"/>
          </p:nvPr>
        </p:nvSpPr>
        <p:spPr>
          <a:xfrm>
            <a:off x="1227415" y="1662691"/>
            <a:ext cx="1800000" cy="1800000"/>
          </a:xfrm>
          <a:prstGeom prst="ellipse">
            <a:avLst/>
          </a:prstGeom>
        </p:spPr>
        <p:txBody>
          <a:bodyPr lIns="182880" tIns="91440" rIns="182880" bIns="91440"/>
          <a:lstStyle>
            <a:lvl1pPr marL="0" indent="0">
              <a:buFontTx/>
              <a:buNone/>
              <a:defRPr/>
            </a:lvl1pPr>
          </a:lstStyle>
          <a:p>
            <a:endParaRPr lang="en-US"/>
          </a:p>
        </p:txBody>
      </p:sp>
      <p:sp>
        <p:nvSpPr>
          <p:cNvPr id="9" name="Picture Placeholder 3"/>
          <p:cNvSpPr>
            <a:spLocks noGrp="1" noChangeAspect="1"/>
          </p:cNvSpPr>
          <p:nvPr>
            <p:ph type="pic" sz="quarter" idx="12"/>
          </p:nvPr>
        </p:nvSpPr>
        <p:spPr>
          <a:xfrm>
            <a:off x="3772980" y="1662691"/>
            <a:ext cx="1800000" cy="180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3"/>
          </p:nvPr>
        </p:nvSpPr>
        <p:spPr>
          <a:xfrm>
            <a:off x="9016510" y="1662691"/>
            <a:ext cx="1800000" cy="1800000"/>
          </a:xfrm>
          <a:prstGeom prst="ellipse">
            <a:avLst/>
          </a:prstGeom>
        </p:spPr>
        <p:txBody>
          <a:bodyPr lIns="182880" tIns="91440" rIns="182880" bIns="91440"/>
          <a:lstStyle>
            <a:lvl1pPr marL="0" indent="0">
              <a:buFontTx/>
              <a:buNone/>
              <a:defRPr/>
            </a:lvl1pPr>
          </a:lstStyle>
          <a:p>
            <a:endParaRPr lang="en-US"/>
          </a:p>
        </p:txBody>
      </p:sp>
      <p:sp>
        <p:nvSpPr>
          <p:cNvPr id="11" name="Picture Placeholder 3"/>
          <p:cNvSpPr>
            <a:spLocks noGrp="1" noChangeAspect="1"/>
          </p:cNvSpPr>
          <p:nvPr>
            <p:ph type="pic" sz="quarter" idx="14"/>
          </p:nvPr>
        </p:nvSpPr>
        <p:spPr>
          <a:xfrm>
            <a:off x="6394745" y="1662691"/>
            <a:ext cx="1800000" cy="1800000"/>
          </a:xfrm>
          <a:prstGeom prst="ellipse">
            <a:avLst/>
          </a:prstGeom>
        </p:spPr>
        <p:txBody>
          <a:bodyPr lIns="182880" tIns="91440" rIns="182880" bIns="91440"/>
          <a:lstStyle>
            <a:lvl1pPr marL="0" indent="0">
              <a:buFontTx/>
              <a:buNone/>
              <a:defRPr/>
            </a:lvl1pPr>
          </a:lstStyle>
          <a:p>
            <a:endParaRPr lang="en-US"/>
          </a:p>
        </p:txBody>
      </p:sp>
      <p:sp>
        <p:nvSpPr>
          <p:cNvPr id="12" name="Picture Placeholder 3"/>
          <p:cNvSpPr>
            <a:spLocks noGrp="1" noChangeAspect="1"/>
          </p:cNvSpPr>
          <p:nvPr>
            <p:ph type="pic" sz="quarter" idx="15"/>
          </p:nvPr>
        </p:nvSpPr>
        <p:spPr>
          <a:xfrm>
            <a:off x="1227415" y="3869184"/>
            <a:ext cx="1800000" cy="1800000"/>
          </a:xfrm>
          <a:prstGeom prst="ellipse">
            <a:avLst/>
          </a:prstGeom>
        </p:spPr>
        <p:txBody>
          <a:bodyPr lIns="182880" tIns="91440" rIns="182880" bIns="91440"/>
          <a:lstStyle>
            <a:lvl1pPr marL="0" indent="0">
              <a:buFontTx/>
              <a:buNone/>
              <a:defRPr/>
            </a:lvl1pPr>
          </a:lstStyle>
          <a:p>
            <a:endParaRPr lang="en-US"/>
          </a:p>
        </p:txBody>
      </p:sp>
      <p:sp>
        <p:nvSpPr>
          <p:cNvPr id="13" name="Picture Placeholder 3"/>
          <p:cNvSpPr>
            <a:spLocks noGrp="1" noChangeAspect="1"/>
          </p:cNvSpPr>
          <p:nvPr>
            <p:ph type="pic" sz="quarter" idx="16"/>
          </p:nvPr>
        </p:nvSpPr>
        <p:spPr>
          <a:xfrm>
            <a:off x="3772980" y="3869184"/>
            <a:ext cx="1800000" cy="1800000"/>
          </a:xfrm>
          <a:prstGeom prst="ellipse">
            <a:avLst/>
          </a:prstGeom>
        </p:spPr>
        <p:txBody>
          <a:bodyPr lIns="182880" tIns="91440" rIns="182880" bIns="91440"/>
          <a:lstStyle>
            <a:lvl1pPr marL="0" indent="0">
              <a:buFontTx/>
              <a:buNone/>
              <a:defRPr/>
            </a:lvl1pPr>
          </a:lstStyle>
          <a:p>
            <a:endParaRPr lang="en-US"/>
          </a:p>
        </p:txBody>
      </p:sp>
      <p:sp>
        <p:nvSpPr>
          <p:cNvPr id="14" name="Picture Placeholder 3"/>
          <p:cNvSpPr>
            <a:spLocks noGrp="1" noChangeAspect="1"/>
          </p:cNvSpPr>
          <p:nvPr>
            <p:ph type="pic" sz="quarter" idx="17"/>
          </p:nvPr>
        </p:nvSpPr>
        <p:spPr>
          <a:xfrm>
            <a:off x="9016510" y="3869184"/>
            <a:ext cx="1800000" cy="1800000"/>
          </a:xfrm>
          <a:prstGeom prst="ellipse">
            <a:avLst/>
          </a:prstGeom>
        </p:spPr>
        <p:txBody>
          <a:bodyPr lIns="182880" tIns="91440" rIns="182880" bIns="91440"/>
          <a:lstStyle>
            <a:lvl1pPr marL="0" indent="0">
              <a:buFontTx/>
              <a:buNone/>
              <a:defRPr/>
            </a:lvl1pPr>
          </a:lstStyle>
          <a:p>
            <a:endParaRPr lang="en-US"/>
          </a:p>
        </p:txBody>
      </p:sp>
      <p:sp>
        <p:nvSpPr>
          <p:cNvPr id="15" name="Picture Placeholder 3"/>
          <p:cNvSpPr>
            <a:spLocks noGrp="1" noChangeAspect="1"/>
          </p:cNvSpPr>
          <p:nvPr>
            <p:ph type="pic" sz="quarter" idx="18"/>
          </p:nvPr>
        </p:nvSpPr>
        <p:spPr>
          <a:xfrm>
            <a:off x="6394745" y="3869184"/>
            <a:ext cx="1800000" cy="180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5161339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FULL frame">
    <p:spTree>
      <p:nvGrpSpPr>
        <p:cNvPr id="1" name=""/>
        <p:cNvGrpSpPr/>
        <p:nvPr/>
      </p:nvGrpSpPr>
      <p:grpSpPr>
        <a:xfrm>
          <a:off x="0" y="0"/>
          <a:ext cx="0" cy="0"/>
          <a:chOff x="0" y="0"/>
          <a:chExt cx="0" cy="0"/>
        </a:xfrm>
      </p:grpSpPr>
      <p:sp>
        <p:nvSpPr>
          <p:cNvPr id="20" name="Freeform 19"/>
          <p:cNvSpPr/>
          <p:nvPr userDrawn="1"/>
        </p:nvSpPr>
        <p:spPr>
          <a:xfrm>
            <a:off x="-14069" y="5102088"/>
            <a:ext cx="12206069" cy="1755913"/>
          </a:xfrm>
          <a:custGeom>
            <a:avLst/>
            <a:gdLst>
              <a:gd name="connsiteX0" fmla="*/ 12206069 w 12206069"/>
              <a:gd name="connsiteY0" fmla="*/ 592040 h 1755913"/>
              <a:gd name="connsiteX1" fmla="*/ 12206069 w 12206069"/>
              <a:gd name="connsiteY1" fmla="*/ 611020 h 1755913"/>
              <a:gd name="connsiteX2" fmla="*/ 11904518 w 12206069"/>
              <a:gd name="connsiteY2" fmla="*/ 617615 h 1755913"/>
              <a:gd name="connsiteX3" fmla="*/ 6616459 w 12206069"/>
              <a:gd name="connsiteY3" fmla="*/ 984438 h 1755913"/>
              <a:gd name="connsiteX4" fmla="*/ 6180091 w 12206069"/>
              <a:gd name="connsiteY4" fmla="*/ 989968 h 1755913"/>
              <a:gd name="connsiteX5" fmla="*/ 2590097 w 12206069"/>
              <a:gd name="connsiteY5" fmla="*/ 666342 h 1755913"/>
              <a:gd name="connsiteX6" fmla="*/ 6157336 w 12206069"/>
              <a:gd name="connsiteY6" fmla="*/ 970879 h 1755913"/>
              <a:gd name="connsiteX7" fmla="*/ 6616459 w 12206069"/>
              <a:gd name="connsiteY7" fmla="*/ 965527 h 1755913"/>
              <a:gd name="connsiteX8" fmla="*/ 11912039 w 12206069"/>
              <a:gd name="connsiteY8" fmla="*/ 598526 h 1755913"/>
              <a:gd name="connsiteX9" fmla="*/ 12206069 w 12206069"/>
              <a:gd name="connsiteY9" fmla="*/ 562107 h 1755913"/>
              <a:gd name="connsiteX10" fmla="*/ 12206069 w 12206069"/>
              <a:gd name="connsiteY10" fmla="*/ 581048 h 1755913"/>
              <a:gd name="connsiteX11" fmla="*/ 11904518 w 12206069"/>
              <a:gd name="connsiteY11" fmla="*/ 587643 h 1755913"/>
              <a:gd name="connsiteX12" fmla="*/ 6616459 w 12206069"/>
              <a:gd name="connsiteY12" fmla="*/ 954644 h 1755913"/>
              <a:gd name="connsiteX13" fmla="*/ 6157336 w 12206069"/>
              <a:gd name="connsiteY13" fmla="*/ 959996 h 1755913"/>
              <a:gd name="connsiteX14" fmla="*/ 6145289 w 12206069"/>
              <a:gd name="connsiteY14" fmla="*/ 959996 h 1755913"/>
              <a:gd name="connsiteX15" fmla="*/ 2578050 w 12206069"/>
              <a:gd name="connsiteY15" fmla="*/ 652783 h 1755913"/>
              <a:gd name="connsiteX16" fmla="*/ 6121195 w 12206069"/>
              <a:gd name="connsiteY16" fmla="*/ 940907 h 1755913"/>
              <a:gd name="connsiteX17" fmla="*/ 6628506 w 12206069"/>
              <a:gd name="connsiteY17" fmla="*/ 935555 h 1755913"/>
              <a:gd name="connsiteX18" fmla="*/ 11912063 w 12206069"/>
              <a:gd name="connsiteY18" fmla="*/ 568613 h 1755913"/>
              <a:gd name="connsiteX19" fmla="*/ 0 w 12206069"/>
              <a:gd name="connsiteY19" fmla="*/ 0 h 1755913"/>
              <a:gd name="connsiteX20" fmla="*/ 6180091 w 12206069"/>
              <a:gd name="connsiteY20" fmla="*/ 1000851 h 1755913"/>
              <a:gd name="connsiteX21" fmla="*/ 6616459 w 12206069"/>
              <a:gd name="connsiteY21" fmla="*/ 995321 h 1755913"/>
              <a:gd name="connsiteX22" fmla="*/ 11912039 w 12206069"/>
              <a:gd name="connsiteY22" fmla="*/ 628498 h 1755913"/>
              <a:gd name="connsiteX23" fmla="*/ 12206069 w 12206069"/>
              <a:gd name="connsiteY23" fmla="*/ 622012 h 1755913"/>
              <a:gd name="connsiteX24" fmla="*/ 12206069 w 12206069"/>
              <a:gd name="connsiteY24" fmla="*/ 1755913 h 1755913"/>
              <a:gd name="connsiteX25" fmla="*/ 0 w 12206069"/>
              <a:gd name="connsiteY25" fmla="*/ 1755913 h 17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06069" h="1755913">
                <a:moveTo>
                  <a:pt x="12206069" y="592040"/>
                </a:moveTo>
                <a:lnTo>
                  <a:pt x="12206069" y="611020"/>
                </a:lnTo>
                <a:lnTo>
                  <a:pt x="11904518" y="617615"/>
                </a:lnTo>
                <a:cubicBezTo>
                  <a:pt x="9924311" y="690591"/>
                  <a:pt x="8418985" y="941666"/>
                  <a:pt x="6616459" y="984438"/>
                </a:cubicBezTo>
                <a:cubicBezTo>
                  <a:pt x="6474572" y="987292"/>
                  <a:pt x="6321978" y="989968"/>
                  <a:pt x="6180091" y="989968"/>
                </a:cubicBezTo>
                <a:cubicBezTo>
                  <a:pt x="4979411" y="989968"/>
                  <a:pt x="3743928" y="875789"/>
                  <a:pt x="2590097" y="666342"/>
                </a:cubicBezTo>
                <a:cubicBezTo>
                  <a:pt x="3731881" y="864907"/>
                  <a:pt x="4968702" y="970879"/>
                  <a:pt x="6157336" y="970879"/>
                </a:cubicBezTo>
                <a:cubicBezTo>
                  <a:pt x="6309931" y="970879"/>
                  <a:pt x="6462525" y="968203"/>
                  <a:pt x="6616459" y="965527"/>
                </a:cubicBezTo>
                <a:cubicBezTo>
                  <a:pt x="8440067" y="922598"/>
                  <a:pt x="9947004" y="671505"/>
                  <a:pt x="11912039" y="598526"/>
                </a:cubicBezTo>
                <a:close/>
                <a:moveTo>
                  <a:pt x="12206069" y="562107"/>
                </a:moveTo>
                <a:lnTo>
                  <a:pt x="12206069" y="581048"/>
                </a:lnTo>
                <a:lnTo>
                  <a:pt x="11904518" y="587643"/>
                </a:lnTo>
                <a:cubicBezTo>
                  <a:pt x="9924311" y="660622"/>
                  <a:pt x="8418985" y="911716"/>
                  <a:pt x="6616459" y="954644"/>
                </a:cubicBezTo>
                <a:cubicBezTo>
                  <a:pt x="6462525" y="957320"/>
                  <a:pt x="6309931" y="959996"/>
                  <a:pt x="6157336" y="959996"/>
                </a:cubicBezTo>
                <a:lnTo>
                  <a:pt x="6145289" y="959996"/>
                </a:lnTo>
                <a:cubicBezTo>
                  <a:pt x="4956655" y="959996"/>
                  <a:pt x="3731881" y="854024"/>
                  <a:pt x="2578050" y="652783"/>
                </a:cubicBezTo>
                <a:cubicBezTo>
                  <a:pt x="3719834" y="843141"/>
                  <a:pt x="4932561" y="940907"/>
                  <a:pt x="6121195" y="940907"/>
                </a:cubicBezTo>
                <a:cubicBezTo>
                  <a:pt x="6287175" y="940907"/>
                  <a:pt x="6451817" y="938231"/>
                  <a:pt x="6628506" y="935555"/>
                </a:cubicBezTo>
                <a:cubicBezTo>
                  <a:pt x="8441573" y="892783"/>
                  <a:pt x="9947193" y="641708"/>
                  <a:pt x="11912063" y="568613"/>
                </a:cubicBezTo>
                <a:close/>
                <a:moveTo>
                  <a:pt x="0" y="0"/>
                </a:moveTo>
                <a:cubicBezTo>
                  <a:pt x="1706653" y="631018"/>
                  <a:pt x="4014315" y="1000851"/>
                  <a:pt x="6180091" y="1000851"/>
                </a:cubicBezTo>
                <a:cubicBezTo>
                  <a:pt x="6321978" y="1000851"/>
                  <a:pt x="6474572" y="998175"/>
                  <a:pt x="6616459" y="995321"/>
                </a:cubicBezTo>
                <a:cubicBezTo>
                  <a:pt x="8440067" y="952548"/>
                  <a:pt x="9947004" y="701474"/>
                  <a:pt x="11912039" y="628498"/>
                </a:cubicBezTo>
                <a:lnTo>
                  <a:pt x="12206069" y="622012"/>
                </a:lnTo>
                <a:lnTo>
                  <a:pt x="12206069" y="1755913"/>
                </a:lnTo>
                <a:lnTo>
                  <a:pt x="0" y="1755913"/>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23" name="Text Placeholder 2"/>
          <p:cNvSpPr txBox="1">
            <a:spLocks/>
          </p:cNvSpPr>
          <p:nvPr userDrawn="1"/>
        </p:nvSpPr>
        <p:spPr>
          <a:xfrm>
            <a:off x="1424610" y="6528383"/>
            <a:ext cx="1861930" cy="2169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1200">
                <a:solidFill>
                  <a:prstClr val="white">
                    <a:lumMod val="50000"/>
                  </a:prstClr>
                </a:solidFill>
              </a:rPr>
              <a:t>Powerpoint Template </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6" y="6372071"/>
            <a:ext cx="1469938" cy="605101"/>
          </a:xfrm>
          <a:prstGeom prst="rect">
            <a:avLst/>
          </a:prstGeom>
        </p:spPr>
      </p:pic>
      <p:sp>
        <p:nvSpPr>
          <p:cNvPr id="5" name="Picture Placeholder 3"/>
          <p:cNvSpPr>
            <a:spLocks noGrp="1"/>
          </p:cNvSpPr>
          <p:nvPr>
            <p:ph type="pic" sz="quarter" idx="11"/>
          </p:nvPr>
        </p:nvSpPr>
        <p:spPr>
          <a:xfrm>
            <a:off x="556590" y="358606"/>
            <a:ext cx="2718399" cy="2947814"/>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2"/>
          </p:nvPr>
        </p:nvSpPr>
        <p:spPr>
          <a:xfrm>
            <a:off x="3274989" y="358606"/>
            <a:ext cx="2843168" cy="2947814"/>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3"/>
          </p:nvPr>
        </p:nvSpPr>
        <p:spPr>
          <a:xfrm>
            <a:off x="6153045" y="358606"/>
            <a:ext cx="2683511" cy="2947814"/>
          </a:xfrm>
          <a:prstGeom prst="rect">
            <a:avLst/>
          </a:prstGeom>
        </p:spPr>
        <p:txBody>
          <a:bodyPr lIns="182880" tIns="91440" rIns="182880" bIns="91440"/>
          <a:lstStyle>
            <a:lvl1pPr marL="0" indent="0">
              <a:buFontTx/>
              <a:buNone/>
              <a:defRPr/>
            </a:lvl1pPr>
          </a:lstStyle>
          <a:p>
            <a:endParaRPr lang="en-US"/>
          </a:p>
        </p:txBody>
      </p:sp>
      <p:sp>
        <p:nvSpPr>
          <p:cNvPr id="8" name="Picture Placeholder 3"/>
          <p:cNvSpPr>
            <a:spLocks noGrp="1"/>
          </p:cNvSpPr>
          <p:nvPr>
            <p:ph type="pic" sz="quarter" idx="14"/>
          </p:nvPr>
        </p:nvSpPr>
        <p:spPr>
          <a:xfrm>
            <a:off x="8871444" y="358606"/>
            <a:ext cx="2780876" cy="2947814"/>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5"/>
          </p:nvPr>
        </p:nvSpPr>
        <p:spPr>
          <a:xfrm>
            <a:off x="556590" y="3302941"/>
            <a:ext cx="2718399" cy="2947814"/>
          </a:xfrm>
          <a:prstGeom prst="rect">
            <a:avLst/>
          </a:prstGeo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6"/>
          </p:nvPr>
        </p:nvSpPr>
        <p:spPr>
          <a:xfrm>
            <a:off x="3274989" y="3302941"/>
            <a:ext cx="2843168" cy="2947814"/>
          </a:xfrm>
          <a:prstGeom prst="rect">
            <a:avLst/>
          </a:prstGeo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7"/>
          </p:nvPr>
        </p:nvSpPr>
        <p:spPr>
          <a:xfrm>
            <a:off x="6153045" y="3302941"/>
            <a:ext cx="2683511" cy="2947814"/>
          </a:xfrm>
          <a:prstGeom prst="rect">
            <a:avLst/>
          </a:prstGeo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8"/>
          </p:nvPr>
        </p:nvSpPr>
        <p:spPr>
          <a:xfrm>
            <a:off x="8871444" y="3302941"/>
            <a:ext cx="2780876" cy="2947814"/>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18740316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8 placeholder full">
    <p:spTree>
      <p:nvGrpSpPr>
        <p:cNvPr id="1" name=""/>
        <p:cNvGrpSpPr/>
        <p:nvPr/>
      </p:nvGrpSpPr>
      <p:grpSpPr>
        <a:xfrm>
          <a:off x="0" y="0"/>
          <a:ext cx="0" cy="0"/>
          <a:chOff x="0" y="0"/>
          <a:chExt cx="0" cy="0"/>
        </a:xfrm>
      </p:grpSpPr>
      <p:sp>
        <p:nvSpPr>
          <p:cNvPr id="19" name="Picture Placeholder 3"/>
          <p:cNvSpPr>
            <a:spLocks noGrp="1"/>
          </p:cNvSpPr>
          <p:nvPr>
            <p:ph type="pic" sz="quarter" idx="11"/>
          </p:nvPr>
        </p:nvSpPr>
        <p:spPr>
          <a:xfrm>
            <a:off x="0" y="0"/>
            <a:ext cx="3063240" cy="3438144"/>
          </a:xfrm>
          <a:prstGeom prst="rect">
            <a:avLst/>
          </a:prstGeom>
        </p:spPr>
        <p:txBody>
          <a:bodyPr lIns="182880" tIns="91440" rIns="182880" bIns="91440"/>
          <a:lstStyle>
            <a:lvl1pPr marL="0" indent="0">
              <a:buFontTx/>
              <a:buNone/>
              <a:defRPr/>
            </a:lvl1pPr>
          </a:lstStyle>
          <a:p>
            <a:endParaRPr lang="en-US"/>
          </a:p>
        </p:txBody>
      </p:sp>
      <p:sp>
        <p:nvSpPr>
          <p:cNvPr id="26" name="Picture Placeholder 3"/>
          <p:cNvSpPr>
            <a:spLocks noGrp="1"/>
          </p:cNvSpPr>
          <p:nvPr>
            <p:ph type="pic" sz="quarter" idx="18"/>
          </p:nvPr>
        </p:nvSpPr>
        <p:spPr>
          <a:xfrm>
            <a:off x="9128760" y="3438144"/>
            <a:ext cx="3063240" cy="3438144"/>
          </a:xfrm>
          <a:prstGeom prst="rect">
            <a:avLst/>
          </a:prstGeo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12"/>
          </p:nvPr>
        </p:nvSpPr>
        <p:spPr>
          <a:xfrm>
            <a:off x="3049016" y="0"/>
            <a:ext cx="3063240" cy="3438144"/>
          </a:xfrm>
          <a:prstGeom prst="rect">
            <a:avLst/>
          </a:prstGeo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13"/>
          </p:nvPr>
        </p:nvSpPr>
        <p:spPr>
          <a:xfrm>
            <a:off x="6098032" y="0"/>
            <a:ext cx="3063240" cy="3438144"/>
          </a:xfrm>
          <a:prstGeom prst="rect">
            <a:avLst/>
          </a:prstGeo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14"/>
          </p:nvPr>
        </p:nvSpPr>
        <p:spPr>
          <a:xfrm>
            <a:off x="9147048" y="0"/>
            <a:ext cx="3063240" cy="3438144"/>
          </a:xfrm>
          <a:prstGeom prst="rect">
            <a:avLst/>
          </a:prstGeo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15"/>
          </p:nvPr>
        </p:nvSpPr>
        <p:spPr>
          <a:xfrm>
            <a:off x="-18288" y="3438144"/>
            <a:ext cx="3063240" cy="3438144"/>
          </a:xfrm>
          <a:prstGeom prst="rect">
            <a:avLst/>
          </a:prstGeo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16"/>
          </p:nvPr>
        </p:nvSpPr>
        <p:spPr>
          <a:xfrm>
            <a:off x="3030728" y="3438144"/>
            <a:ext cx="3063240" cy="3438144"/>
          </a:xfrm>
          <a:prstGeom prst="rect">
            <a:avLst/>
          </a:prstGeo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17"/>
          </p:nvPr>
        </p:nvSpPr>
        <p:spPr>
          <a:xfrm>
            <a:off x="6079744" y="3438144"/>
            <a:ext cx="3063240" cy="3438144"/>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11552178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65105325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060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692792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90870204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56551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4787715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6650730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322981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680231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41330099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68114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0397508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031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Tree>
    <p:extLst>
      <p:ext uri="{BB962C8B-B14F-4D97-AF65-F5344CB8AC3E}">
        <p14:creationId xmlns:p14="http://schemas.microsoft.com/office/powerpoint/2010/main" val="2527988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9458017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50783153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69349177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73429881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26073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302067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729927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79533109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560483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40058289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169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3668783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7888145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670298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94423719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79721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2301251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9088266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0202956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38973766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89355893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1702279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224920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42541997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0182507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3973382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1879909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23237579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0939687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95783242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764514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38598272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02973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053476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32957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38900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90399587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45166922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23402954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5625582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32743802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51862655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52829379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3821064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409025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14931193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6581586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50709990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82870560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94354071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701164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096000" y="1803400"/>
            <a:ext cx="5760000" cy="3860800"/>
          </a:xfrm>
          <a:prstGeom prst="rect">
            <a:avLst/>
          </a:prstGeom>
        </p:spPr>
        <p:txBody>
          <a:bodyPr>
            <a:no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a:xfrm>
            <a:off x="336622" y="1092203"/>
            <a:ext cx="10534649" cy="508000"/>
          </a:xfrm>
        </p:spPr>
        <p:txBody>
          <a:bodyPr vert="horz"/>
          <a:lstStyle/>
          <a:p>
            <a:r>
              <a:rPr lang="x-none"/>
              <a:t>Click to edit Master title style</a:t>
            </a:r>
            <a:endParaRPr lang="en-US"/>
          </a:p>
        </p:txBody>
      </p:sp>
      <p:sp>
        <p:nvSpPr>
          <p:cNvPr id="3" name="Footer Placeholder 2"/>
          <p:cNvSpPr>
            <a:spLocks noGrp="1"/>
          </p:cNvSpPr>
          <p:nvPr>
            <p:ph type="ftr" sz="quarter" idx="15"/>
          </p:nvPr>
        </p:nvSpPr>
        <p:spPr/>
        <p:txBody>
          <a:bodyPr/>
          <a:lstStyle/>
          <a:p>
            <a:r>
              <a:rPr lang="en-US" dirty="0"/>
              <a:t>www.graphicriver.net/goashape</a:t>
            </a:r>
          </a:p>
        </p:txBody>
      </p:sp>
      <p:sp>
        <p:nvSpPr>
          <p:cNvPr id="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76575021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3962448" y="1803400"/>
            <a:ext cx="7893601" cy="3860800"/>
          </a:xfrm>
          <a:prstGeom prst="rect">
            <a:avLst/>
          </a:prstGeom>
        </p:spPr>
        <p:txBody>
          <a:bodyPr>
            <a:no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a:xfrm>
            <a:off x="336622" y="1092203"/>
            <a:ext cx="10534649" cy="508000"/>
          </a:xfrm>
        </p:spPr>
        <p:txBody>
          <a:bodyPr vert="horz"/>
          <a:lstStyle/>
          <a:p>
            <a:r>
              <a:rPr lang="x-none"/>
              <a:t>Click to edit Master title style</a:t>
            </a:r>
            <a:endParaRPr lang="en-US"/>
          </a:p>
        </p:txBody>
      </p:sp>
      <p:sp>
        <p:nvSpPr>
          <p:cNvPr id="4" name="Text Placeholder 3"/>
          <p:cNvSpPr>
            <a:spLocks noGrp="1"/>
          </p:cNvSpPr>
          <p:nvPr>
            <p:ph type="body" sz="quarter" idx="20"/>
          </p:nvPr>
        </p:nvSpPr>
        <p:spPr>
          <a:xfrm>
            <a:off x="336617" y="1803400"/>
            <a:ext cx="3625849" cy="3860800"/>
          </a:xfrm>
        </p:spPr>
        <p:txBody>
          <a:bodyPr>
            <a:noAutofit/>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3" name="Footer Placeholder 2"/>
          <p:cNvSpPr>
            <a:spLocks noGrp="1"/>
          </p:cNvSpPr>
          <p:nvPr>
            <p:ph type="ftr" sz="quarter" idx="21"/>
          </p:nvPr>
        </p:nvSpPr>
        <p:spPr/>
        <p:txBody>
          <a:bodyPr/>
          <a:lstStyle/>
          <a:p>
            <a:r>
              <a:rPr lang="en-US" dirty="0"/>
              <a:t>www.graphicriver.net/goashape</a:t>
            </a:r>
          </a:p>
        </p:txBody>
      </p:sp>
      <p:sp>
        <p:nvSpPr>
          <p:cNvPr id="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36439506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336629" y="1803400"/>
            <a:ext cx="7893601" cy="3860800"/>
          </a:xfrm>
          <a:prstGeom prst="rect">
            <a:avLst/>
          </a:prstGeom>
        </p:spPr>
        <p:txBody>
          <a:bodyPr>
            <a:no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a:xfrm>
            <a:off x="336622" y="1092203"/>
            <a:ext cx="10534649" cy="508000"/>
          </a:xfrm>
        </p:spPr>
        <p:txBody>
          <a:bodyPr vert="horz"/>
          <a:lstStyle/>
          <a:p>
            <a:r>
              <a:rPr lang="x-none"/>
              <a:t>Click to edit Master title style</a:t>
            </a:r>
            <a:endParaRPr lang="en-US"/>
          </a:p>
        </p:txBody>
      </p:sp>
      <p:sp>
        <p:nvSpPr>
          <p:cNvPr id="2" name="Footer Placeholder 1"/>
          <p:cNvSpPr>
            <a:spLocks noGrp="1"/>
          </p:cNvSpPr>
          <p:nvPr>
            <p:ph type="ftr" sz="quarter" idx="19"/>
          </p:nvPr>
        </p:nvSpPr>
        <p:spPr>
          <a:xfrm>
            <a:off x="6096000" y="5893027"/>
            <a:ext cx="5760000" cy="578399"/>
          </a:xfrm>
          <a:prstGeom prst="rect">
            <a:avLst/>
          </a:prstGeom>
        </p:spPr>
        <p:txBody>
          <a:bodyPr/>
          <a:lstStyle/>
          <a:p>
            <a:r>
              <a:rPr lang="en-US" dirty="0"/>
              <a:t>www.graphicriver.net/goashape</a:t>
            </a:r>
          </a:p>
        </p:txBody>
      </p:sp>
      <p:sp>
        <p:nvSpPr>
          <p:cNvPr id="4" name="Text Placeholder 3"/>
          <p:cNvSpPr>
            <a:spLocks noGrp="1"/>
          </p:cNvSpPr>
          <p:nvPr>
            <p:ph type="body" sz="quarter" idx="20"/>
          </p:nvPr>
        </p:nvSpPr>
        <p:spPr>
          <a:xfrm>
            <a:off x="8230218" y="1803400"/>
            <a:ext cx="3625849" cy="3860800"/>
          </a:xfrm>
        </p:spPr>
        <p:txBody>
          <a:bodyPr>
            <a:noAutofit/>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15744051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6096000" y="5893027"/>
            <a:ext cx="5760000" cy="578399"/>
          </a:xfrm>
          <a:prstGeom prst="rect">
            <a:avLst/>
          </a:prstGeom>
        </p:spPr>
        <p:txBody>
          <a:bodyPr/>
          <a:lstStyle/>
          <a:p>
            <a:r>
              <a:rPr lang="en-US" dirty="0"/>
              <a:t>www.graphicriver.net/goashape</a:t>
            </a:r>
          </a:p>
        </p:txBody>
      </p:sp>
      <p:sp>
        <p:nvSpPr>
          <p:cNvPr id="11" name="Title 10"/>
          <p:cNvSpPr>
            <a:spLocks noGrp="1"/>
          </p:cNvSpPr>
          <p:nvPr>
            <p:ph type="title"/>
          </p:nvPr>
        </p:nvSpPr>
        <p:spPr/>
        <p:txBody>
          <a:bodyPr vert="horz"/>
          <a:lstStyle/>
          <a:p>
            <a:r>
              <a:rPr lang="x-none"/>
              <a:t>Click to edit Master title style</a:t>
            </a:r>
            <a:endParaRPr lang="en-US"/>
          </a:p>
        </p:txBody>
      </p:sp>
      <p:sp>
        <p:nvSpPr>
          <p:cNvPr id="7" name="Content Placeholder 16"/>
          <p:cNvSpPr>
            <a:spLocks noGrp="1"/>
          </p:cNvSpPr>
          <p:nvPr>
            <p:ph sz="quarter" idx="14" hasCustomPrompt="1"/>
          </p:nvPr>
        </p:nvSpPr>
        <p:spPr>
          <a:xfrm>
            <a:off x="336000" y="1803400"/>
            <a:ext cx="5760000" cy="3860800"/>
          </a:xfrm>
          <a:prstGeom prst="rect">
            <a:avLst/>
          </a:prstGeom>
        </p:spPr>
        <p:txBody>
          <a:bodyPr>
            <a:no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856533757"/>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56209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4" name="Content Placeholder 3"/>
          <p:cNvSpPr>
            <a:spLocks noGrp="1"/>
          </p:cNvSpPr>
          <p:nvPr>
            <p:ph sz="quarter" idx="17"/>
          </p:nvPr>
        </p:nvSpPr>
        <p:spPr>
          <a:xfrm>
            <a:off x="336554" y="1803400"/>
            <a:ext cx="5759451" cy="3860800"/>
          </a:xfrm>
          <a:prstGeom prst="rect">
            <a:avLst/>
          </a:prstGeom>
        </p:spPr>
        <p:txBody>
          <a:bodyPr>
            <a:noAutofit/>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itle 4"/>
          <p:cNvSpPr>
            <a:spLocks noGrp="1"/>
          </p:cNvSpPr>
          <p:nvPr>
            <p:ph type="title"/>
          </p:nvPr>
        </p:nvSpPr>
        <p:spPr/>
        <p:txBody>
          <a:bodyPr vert="horz"/>
          <a:lstStyle/>
          <a:p>
            <a:r>
              <a:rPr lang="x-none"/>
              <a:t>Click to edit Master title style</a:t>
            </a:r>
            <a:endParaRPr lang="en-US"/>
          </a:p>
        </p:txBody>
      </p:sp>
      <p:sp>
        <p:nvSpPr>
          <p:cNvPr id="6" name="Footer Placeholder 5"/>
          <p:cNvSpPr>
            <a:spLocks noGrp="1"/>
          </p:cNvSpPr>
          <p:nvPr>
            <p:ph type="ftr" sz="quarter" idx="18"/>
          </p:nvPr>
        </p:nvSpPr>
        <p:spPr>
          <a:xfrm>
            <a:off x="6096000" y="5893027"/>
            <a:ext cx="5760000" cy="578399"/>
          </a:xfrm>
          <a:prstGeom prst="rect">
            <a:avLst/>
          </a:prstGeom>
        </p:spPr>
        <p:txBody>
          <a:bodyPr/>
          <a:lstStyle/>
          <a:p>
            <a:r>
              <a:rPr lang="en-US" dirty="0"/>
              <a:t>www.graphicriver.net/goashape</a:t>
            </a:r>
          </a:p>
        </p:txBody>
      </p:sp>
      <p:sp>
        <p:nvSpPr>
          <p:cNvPr id="9" name="Content Placeholder 16"/>
          <p:cNvSpPr>
            <a:spLocks noGrp="1"/>
          </p:cNvSpPr>
          <p:nvPr>
            <p:ph sz="quarter" idx="14" hasCustomPrompt="1"/>
          </p:nvPr>
        </p:nvSpPr>
        <p:spPr>
          <a:xfrm>
            <a:off x="6096000" y="1803400"/>
            <a:ext cx="5760000" cy="3860800"/>
          </a:xfrm>
          <a:prstGeom prst="rect">
            <a:avLst/>
          </a:prstGeom>
        </p:spPr>
        <p:txBody>
          <a:bodyPr>
            <a:no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025063532"/>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14" name="Content Placeholder 16"/>
          <p:cNvSpPr>
            <a:spLocks noGrp="1"/>
          </p:cNvSpPr>
          <p:nvPr>
            <p:ph sz="quarter" idx="14" hasCustomPrompt="1"/>
          </p:nvPr>
        </p:nvSpPr>
        <p:spPr>
          <a:xfrm>
            <a:off x="336000" y="1803400"/>
            <a:ext cx="11520000" cy="3860800"/>
          </a:xfrm>
          <a:prstGeom prst="rect">
            <a:avLst/>
          </a:prstGeom>
        </p:spPr>
        <p:txBody>
          <a:bodyPr>
            <a:noAutofit/>
          </a:bodyPr>
          <a:lstStyle>
            <a:lvl1pPr marL="0" indent="0">
              <a:lnSpc>
                <a:spcPct val="120000"/>
              </a:lnSpc>
              <a:spcBef>
                <a:spcPts val="0"/>
              </a:spcBef>
              <a:buNone/>
              <a:defRPr sz="1333" b="0" i="0">
                <a:solidFill>
                  <a:schemeClr val="tx1"/>
                </a:solidFill>
                <a:latin typeface="Roboto Light"/>
                <a:cs typeface="Roboto Light"/>
              </a:defRPr>
            </a:lvl1pPr>
            <a:lvl2pPr marL="609247" indent="0">
              <a:lnSpc>
                <a:spcPct val="120000"/>
              </a:lnSpc>
              <a:spcBef>
                <a:spcPts val="0"/>
              </a:spcBef>
              <a:buNone/>
              <a:defRPr sz="1333" b="0" i="0">
                <a:solidFill>
                  <a:schemeClr val="tx1"/>
                </a:solidFill>
                <a:latin typeface="Roboto Light"/>
                <a:cs typeface="Roboto Light"/>
              </a:defRPr>
            </a:lvl2pPr>
            <a:lvl3pPr marL="1218518" indent="0">
              <a:lnSpc>
                <a:spcPct val="120000"/>
              </a:lnSpc>
              <a:spcBef>
                <a:spcPts val="0"/>
              </a:spcBef>
              <a:buNone/>
              <a:defRPr sz="1333" b="0" i="0">
                <a:solidFill>
                  <a:schemeClr val="tx1"/>
                </a:solidFill>
                <a:latin typeface="Roboto Light"/>
                <a:cs typeface="Roboto Light"/>
              </a:defRPr>
            </a:lvl3pPr>
            <a:lvl4pPr marL="1827777" indent="0">
              <a:lnSpc>
                <a:spcPct val="120000"/>
              </a:lnSpc>
              <a:spcBef>
                <a:spcPts val="0"/>
              </a:spcBef>
              <a:buNone/>
              <a:defRPr sz="1333" b="0" i="0">
                <a:solidFill>
                  <a:schemeClr val="tx1"/>
                </a:solidFill>
                <a:latin typeface="Roboto Light"/>
                <a:cs typeface="Roboto Light"/>
              </a:defRPr>
            </a:lvl4pPr>
            <a:lvl5pPr marL="2437034" indent="0">
              <a:lnSpc>
                <a:spcPct val="120000"/>
              </a:lnSpc>
              <a:spcBef>
                <a:spcPts val="0"/>
              </a:spcBef>
              <a:buFont typeface="Arial"/>
              <a:buNone/>
              <a:defRPr sz="1333" b="0" i="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a:xfrm>
            <a:off x="6096000" y="5893027"/>
            <a:ext cx="5760000" cy="578399"/>
          </a:xfrm>
          <a:prstGeom prst="rect">
            <a:avLst/>
          </a:prstGeom>
        </p:spPr>
        <p:txBody>
          <a:bodyPr/>
          <a:lstStyle/>
          <a:p>
            <a:r>
              <a:rPr lang="en-US" dirty="0"/>
              <a:t>www.graphicriver.net/goashape</a:t>
            </a:r>
          </a:p>
        </p:txBody>
      </p:sp>
      <p:sp>
        <p:nvSpPr>
          <p:cNvPr id="4" name="Title 3"/>
          <p:cNvSpPr>
            <a:spLocks noGrp="1"/>
          </p:cNvSpPr>
          <p:nvPr>
            <p:ph type="title"/>
          </p:nvPr>
        </p:nvSpPr>
        <p:spPr/>
        <p:txBody>
          <a:bodyPr vert="horz"/>
          <a:lstStyle/>
          <a:p>
            <a:r>
              <a:rPr lang="x-none"/>
              <a:t>Click to edit Master title style</a:t>
            </a:r>
            <a:endParaRPr lang="en-US"/>
          </a:p>
        </p:txBody>
      </p:sp>
      <p:sp>
        <p:nvSpPr>
          <p:cNvPr id="6"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336699669"/>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4" name="Rectangle 3"/>
          <p:cNvSpPr/>
          <p:nvPr userDrawn="1"/>
        </p:nvSpPr>
        <p:spPr>
          <a:xfrm>
            <a:off x="0" y="5892973"/>
            <a:ext cx="12192000" cy="990443"/>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21891" tIns="60944" rIns="121891" bIns="60944" rtlCol="0" anchor="ctr"/>
          <a:lstStyle/>
          <a:p>
            <a:pPr algn="ctr" defTabSz="1218802"/>
            <a:endParaRPr lang="en-US" sz="2400">
              <a:solidFill>
                <a:srgbClr val="FFFFFF"/>
              </a:solidFill>
            </a:endParaRPr>
          </a:p>
        </p:txBody>
      </p:sp>
      <p:sp>
        <p:nvSpPr>
          <p:cNvPr id="3" name="Content Placeholder 2"/>
          <p:cNvSpPr>
            <a:spLocks noGrp="1"/>
          </p:cNvSpPr>
          <p:nvPr>
            <p:ph sz="quarter" idx="17"/>
          </p:nvPr>
        </p:nvSpPr>
        <p:spPr>
          <a:xfrm>
            <a:off x="336587" y="1803400"/>
            <a:ext cx="11518900" cy="3454400"/>
          </a:xfrm>
        </p:spPr>
        <p:txBody>
          <a:bodyPr>
            <a:noAutofit/>
          </a:bodyPr>
          <a:lstStyle>
            <a:lvl1pPr marL="0" indent="0">
              <a:lnSpc>
                <a:spcPct val="120000"/>
              </a:lnSpc>
              <a:buNone/>
              <a:defRPr sz="1333">
                <a:solidFill>
                  <a:srgbClr val="FFFFFF"/>
                </a:solidFill>
                <a:latin typeface="Roboto Light"/>
                <a:cs typeface="Roboto Light"/>
              </a:defRPr>
            </a:lvl1pPr>
            <a:lvl2pPr marL="609247" indent="0">
              <a:lnSpc>
                <a:spcPct val="120000"/>
              </a:lnSpc>
              <a:buNone/>
              <a:defRPr sz="1333">
                <a:solidFill>
                  <a:srgbClr val="FFFFFF"/>
                </a:solidFill>
                <a:latin typeface="Roboto Light"/>
                <a:cs typeface="Roboto Light"/>
              </a:defRPr>
            </a:lvl2pPr>
            <a:lvl3pPr marL="1218518" indent="0">
              <a:lnSpc>
                <a:spcPct val="120000"/>
              </a:lnSpc>
              <a:buNone/>
              <a:defRPr sz="1333">
                <a:solidFill>
                  <a:srgbClr val="FFFFFF"/>
                </a:solidFill>
                <a:latin typeface="Roboto Light"/>
                <a:cs typeface="Roboto Light"/>
              </a:defRPr>
            </a:lvl3pPr>
            <a:lvl4pPr marL="1827777" indent="0">
              <a:lnSpc>
                <a:spcPct val="120000"/>
              </a:lnSpc>
              <a:buNone/>
              <a:defRPr sz="1333">
                <a:solidFill>
                  <a:srgbClr val="FFFFFF"/>
                </a:solidFill>
                <a:latin typeface="Roboto Light"/>
                <a:cs typeface="Roboto Light"/>
              </a:defRPr>
            </a:lvl4pPr>
            <a:lvl5pPr marL="2437034" indent="0">
              <a:lnSpc>
                <a:spcPct val="120000"/>
              </a:lnSpc>
              <a:buNone/>
              <a:defRPr sz="1333">
                <a:solidFill>
                  <a:srgbClr val="FFFFFF"/>
                </a:solidFill>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2" name="Title 1"/>
          <p:cNvSpPr>
            <a:spLocks noGrp="1"/>
          </p:cNvSpPr>
          <p:nvPr>
            <p:ph type="title"/>
          </p:nvPr>
        </p:nvSpPr>
        <p:spPr/>
        <p:txBody>
          <a:bodyPr vert="horz"/>
          <a:lstStyle/>
          <a:p>
            <a:r>
              <a:rPr lang="x-none"/>
              <a:t>Click to edit Master title style</a:t>
            </a:r>
            <a:endParaRPr lang="en-US"/>
          </a:p>
        </p:txBody>
      </p:sp>
      <p:sp>
        <p:nvSpPr>
          <p:cNvPr id="6" name="Footer Placeholder 5"/>
          <p:cNvSpPr>
            <a:spLocks noGrp="1"/>
          </p:cNvSpPr>
          <p:nvPr>
            <p:ph type="ftr" sz="quarter" idx="18"/>
          </p:nvPr>
        </p:nvSpPr>
        <p:spPr>
          <a:xfrm>
            <a:off x="6096000" y="5893027"/>
            <a:ext cx="5760000" cy="578399"/>
          </a:xfrm>
          <a:prstGeom prst="rect">
            <a:avLst/>
          </a:prstGeom>
        </p:spPr>
        <p:txBody>
          <a:bodyPr/>
          <a:lstStyle/>
          <a:p>
            <a:r>
              <a:rPr lang="en-US" dirty="0"/>
              <a:t>www.graphicriver.net/goashape</a:t>
            </a:r>
          </a:p>
        </p:txBody>
      </p:sp>
      <p:pic>
        <p:nvPicPr>
          <p:cNvPr id="8" name="Picture 7"/>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08001" y="6322215"/>
            <a:ext cx="960000" cy="149172"/>
          </a:xfrm>
          <a:prstGeom prst="rect">
            <a:avLst/>
          </a:prstGeom>
        </p:spPr>
      </p:pic>
      <p:sp>
        <p:nvSpPr>
          <p:cNvPr id="9"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830863503"/>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65802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6464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2375667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48314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429725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6080882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94416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401867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107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480695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31940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774315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16204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495274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7668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Tree>
    <p:extLst>
      <p:ext uri="{BB962C8B-B14F-4D97-AF65-F5344CB8AC3E}">
        <p14:creationId xmlns:p14="http://schemas.microsoft.com/office/powerpoint/2010/main" val="1416490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752109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7424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365463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10081795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7271850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032356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975011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28350450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7886213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8795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Tree>
    <p:extLst>
      <p:ext uri="{BB962C8B-B14F-4D97-AF65-F5344CB8AC3E}">
        <p14:creationId xmlns:p14="http://schemas.microsoft.com/office/powerpoint/2010/main" val="38414852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2924099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426120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7832232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70465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963517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476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9560992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709424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59938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2173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6732"/>
          </a:xfrm>
        </p:spPr>
        <p:txBody>
          <a:bodyPr/>
          <a:lstStyle>
            <a:lvl1pPr algn="ctr">
              <a:defRPr/>
            </a:lvl1pPr>
          </a:lstStyle>
          <a:p>
            <a:r>
              <a:rPr lang="en-US"/>
              <a:t>Click to edit Master title style</a:t>
            </a:r>
            <a:endParaRPr lang="en-MY"/>
          </a:p>
        </p:txBody>
      </p:sp>
      <p:sp>
        <p:nvSpPr>
          <p:cNvPr id="10" name="Subtitle 2"/>
          <p:cNvSpPr>
            <a:spLocks noGrp="1"/>
          </p:cNvSpPr>
          <p:nvPr>
            <p:ph type="subTitle" idx="1"/>
          </p:nvPr>
        </p:nvSpPr>
        <p:spPr>
          <a:xfrm>
            <a:off x="1524000" y="1040179"/>
            <a:ext cx="9144000" cy="4365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MY" dirty="0"/>
          </a:p>
        </p:txBody>
      </p:sp>
    </p:spTree>
    <p:extLst>
      <p:ext uri="{BB962C8B-B14F-4D97-AF65-F5344CB8AC3E}">
        <p14:creationId xmlns:p14="http://schemas.microsoft.com/office/powerpoint/2010/main" val="40150170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32168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4021727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7387156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5701185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7123513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661099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1971525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4864683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6751644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234147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le_only_no pag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title"/>
          </p:nvPr>
        </p:nvSpPr>
        <p:spPr>
          <a:xfrm>
            <a:off x="838200" y="365126"/>
            <a:ext cx="10515600" cy="886732"/>
          </a:xfrm>
        </p:spPr>
        <p:txBody>
          <a:bodyPr/>
          <a:lstStyle>
            <a:lvl1pPr algn="ctr">
              <a:defRPr/>
            </a:lvl1pPr>
          </a:lstStyle>
          <a:p>
            <a:r>
              <a:rPr lang="en-US"/>
              <a:t>Click to edit Master title style</a:t>
            </a:r>
            <a:endParaRPr lang="en-MY"/>
          </a:p>
        </p:txBody>
      </p:sp>
      <p:sp>
        <p:nvSpPr>
          <p:cNvPr id="10" name="Subtitle 2"/>
          <p:cNvSpPr>
            <a:spLocks noGrp="1"/>
          </p:cNvSpPr>
          <p:nvPr>
            <p:ph type="subTitle" idx="1"/>
          </p:nvPr>
        </p:nvSpPr>
        <p:spPr>
          <a:xfrm>
            <a:off x="1524000" y="1040179"/>
            <a:ext cx="9144000" cy="4365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MY" dirty="0"/>
          </a:p>
        </p:txBody>
      </p:sp>
    </p:spTree>
    <p:extLst>
      <p:ext uri="{BB962C8B-B14F-4D97-AF65-F5344CB8AC3E}">
        <p14:creationId xmlns:p14="http://schemas.microsoft.com/office/powerpoint/2010/main" val="30119480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4736744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1802161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6674043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endParaRPr lang="en-US"/>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2140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rand">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121891" tIns="60944" rIns="121891" bIns="60944" rtlCol="0" anchor="ctr"/>
          <a:lstStyle/>
          <a:p>
            <a:pPr algn="ctr" defTabSz="1218802"/>
            <a:endParaRPr lang="en-US" sz="2400">
              <a:solidFill>
                <a:srgbClr val="FFFFFF"/>
              </a:solidFill>
            </a:endParaRPr>
          </a:p>
        </p:txBody>
      </p:sp>
      <p:sp>
        <p:nvSpPr>
          <p:cNvPr id="7" name="Picture Placeholder 6"/>
          <p:cNvSpPr>
            <a:spLocks noGrp="1" noChangeAspect="1"/>
          </p:cNvSpPr>
          <p:nvPr>
            <p:ph type="pic" sz="quarter" idx="10"/>
          </p:nvPr>
        </p:nvSpPr>
        <p:spPr>
          <a:xfrm>
            <a:off x="4413068" y="1092200"/>
            <a:ext cx="3360000" cy="2100000"/>
          </a:xfrm>
          <a:prstGeom prst="rect">
            <a:avLst/>
          </a:prstGeom>
        </p:spPr>
        <p:txBody>
          <a:bodyPr>
            <a:normAutofit/>
          </a:bodyPr>
          <a:lstStyle>
            <a:lvl1pPr marL="0" indent="0">
              <a:buNone/>
              <a:defRPr sz="1333">
                <a:solidFill>
                  <a:srgbClr val="FFFFFF"/>
                </a:solidFill>
                <a:latin typeface="Open Sans"/>
                <a:cs typeface="Open Sans"/>
              </a:defRPr>
            </a:lvl1pPr>
          </a:lstStyle>
          <a:p>
            <a:endParaRPr lang="en-US" dirty="0"/>
          </a:p>
        </p:txBody>
      </p:sp>
      <p:sp>
        <p:nvSpPr>
          <p:cNvPr id="18" name="Text Placeholder 17"/>
          <p:cNvSpPr>
            <a:spLocks noGrp="1"/>
          </p:cNvSpPr>
          <p:nvPr>
            <p:ph type="body" sz="quarter" idx="15"/>
          </p:nvPr>
        </p:nvSpPr>
        <p:spPr>
          <a:xfrm>
            <a:off x="2438400" y="4421728"/>
            <a:ext cx="7315200" cy="1140885"/>
          </a:xfrm>
          <a:prstGeom prst="rect">
            <a:avLst/>
          </a:prstGeom>
        </p:spPr>
        <p:txBody>
          <a:bodyPr vert="horz"/>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9" name="Title Placeholder 2"/>
          <p:cNvSpPr>
            <a:spLocks noGrp="1"/>
          </p:cNvSpPr>
          <p:nvPr>
            <p:ph type="title"/>
          </p:nvPr>
        </p:nvSpPr>
        <p:spPr>
          <a:xfrm>
            <a:off x="2438411" y="3727474"/>
            <a:ext cx="7315204" cy="694268"/>
          </a:xfrm>
          <a:prstGeom prst="rect">
            <a:avLst/>
          </a:prstGeom>
        </p:spPr>
        <p:txBody>
          <a:bodyPr vert="horz" lIns="68564" tIns="34281" rIns="68564" bIns="34281" rtlCol="0" anchor="ctr">
            <a:normAutofit/>
          </a:bodyPr>
          <a:lstStyle/>
          <a:p>
            <a:r>
              <a:rPr lang="x-none"/>
              <a:t>Click to edit Master title style</a:t>
            </a:r>
            <a:endParaRPr lang="en-US"/>
          </a:p>
        </p:txBody>
      </p:sp>
      <p:sp>
        <p:nvSpPr>
          <p:cNvPr id="11" name="Footer Placeholder 10"/>
          <p:cNvSpPr>
            <a:spLocks noGrp="1"/>
          </p:cNvSpPr>
          <p:nvPr>
            <p:ph type="ftr" sz="quarter" idx="16"/>
          </p:nvPr>
        </p:nvSpPr>
        <p:spPr>
          <a:xfrm>
            <a:off x="2438411" y="5664255"/>
            <a:ext cx="7315204" cy="366183"/>
          </a:xfrm>
        </p:spPr>
        <p:txBody>
          <a:bodyPr/>
          <a:lstStyle/>
          <a:p>
            <a:r>
              <a:t>www.graphicriver.net/goashape</a:t>
            </a:r>
          </a:p>
        </p:txBody>
      </p:sp>
    </p:spTree>
    <p:extLst>
      <p:ext uri="{BB962C8B-B14F-4D97-AF65-F5344CB8AC3E}">
        <p14:creationId xmlns:p14="http://schemas.microsoft.com/office/powerpoint/2010/main" val="1128238449"/>
      </p:ext>
    </p:extLst>
  </p:cSld>
  <p:clrMapOvr>
    <a:masterClrMapping/>
  </p:clrMapOvr>
  <p:transition spd="slow">
    <p:push dir="u"/>
  </p:transition>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57" y="0"/>
            <a:ext cx="8229601" cy="6858000"/>
          </a:xfrm>
          <a:prstGeom prst="rect">
            <a:avLst/>
          </a:prstGeom>
          <a:solidFill>
            <a:schemeClr val="tx2"/>
          </a:solidFill>
          <a:effectLst/>
        </p:spPr>
        <p:txBody>
          <a:bodyPr>
            <a:normAutofit/>
          </a:bodyPr>
          <a:lstStyle>
            <a:lvl1pPr marL="0" indent="0">
              <a:buNone/>
              <a:defRPr sz="1333"/>
            </a:lvl1pPr>
          </a:lstStyle>
          <a:p>
            <a:endParaRPr lang="en-US"/>
          </a:p>
        </p:txBody>
      </p:sp>
      <p:sp>
        <p:nvSpPr>
          <p:cNvPr id="9" name="Text Placeholder 8"/>
          <p:cNvSpPr>
            <a:spLocks noGrp="1"/>
          </p:cNvSpPr>
          <p:nvPr>
            <p:ph type="body" sz="quarter" idx="21"/>
          </p:nvPr>
        </p:nvSpPr>
        <p:spPr>
          <a:xfrm>
            <a:off x="8534400" y="3124203"/>
            <a:ext cx="3321600" cy="2540000"/>
          </a:xfrm>
          <a:prstGeom prst="rect">
            <a:avLst/>
          </a:prstGeom>
        </p:spPr>
        <p:txBody>
          <a:bodyPr>
            <a:noAutofit/>
          </a:bodyPr>
          <a:lstStyle>
            <a:lvl1pPr marL="0" indent="0" algn="ctr">
              <a:lnSpc>
                <a:spcPct val="120000"/>
              </a:lnSpc>
              <a:buNone/>
              <a:defRPr sz="1333" cap="none">
                <a:solidFill>
                  <a:schemeClr val="bg2"/>
                </a:solidFill>
                <a:latin typeface="Roboto Light"/>
                <a:cs typeface="Roboto Light"/>
              </a:defRPr>
            </a:lvl1pPr>
            <a:lvl2pPr marL="609247" indent="0" algn="ctr">
              <a:lnSpc>
                <a:spcPct val="120000"/>
              </a:lnSpc>
              <a:buNone/>
              <a:defRPr sz="1333" cap="none">
                <a:solidFill>
                  <a:schemeClr val="bg2"/>
                </a:solidFill>
                <a:latin typeface="Roboto Light"/>
                <a:cs typeface="Roboto Light"/>
              </a:defRPr>
            </a:lvl2pPr>
            <a:lvl3pPr marL="1218518" indent="0" algn="ctr">
              <a:lnSpc>
                <a:spcPct val="120000"/>
              </a:lnSpc>
              <a:buNone/>
              <a:defRPr sz="1333" cap="none">
                <a:solidFill>
                  <a:schemeClr val="bg2"/>
                </a:solidFill>
                <a:latin typeface="Roboto Light"/>
                <a:cs typeface="Roboto Light"/>
              </a:defRPr>
            </a:lvl3pPr>
            <a:lvl4pPr marL="1827777" indent="0" algn="ctr">
              <a:lnSpc>
                <a:spcPct val="120000"/>
              </a:lnSpc>
              <a:buNone/>
              <a:defRPr sz="1333" cap="none">
                <a:solidFill>
                  <a:schemeClr val="bg2"/>
                </a:solidFill>
                <a:latin typeface="Roboto Light"/>
                <a:cs typeface="Roboto Light"/>
              </a:defRPr>
            </a:lvl4pPr>
            <a:lvl5pPr marL="2437034" indent="0" algn="ctr">
              <a:lnSpc>
                <a:spcPct val="120000"/>
              </a:lnSpc>
              <a:buNone/>
              <a:defRPr sz="1333" cap="none">
                <a:solidFill>
                  <a:schemeClr val="bg2"/>
                </a:solidFill>
                <a:latin typeface="Roboto Light"/>
                <a:cs typeface="Roboto Light"/>
              </a:defRPr>
            </a:lvl5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ifth level</a:t>
            </a:r>
            <a:endParaRPr lang="en-US"/>
          </a:p>
        </p:txBody>
      </p:sp>
      <p:sp>
        <p:nvSpPr>
          <p:cNvPr id="18" name="Title Placeholder 2"/>
          <p:cNvSpPr>
            <a:spLocks noGrp="1"/>
          </p:cNvSpPr>
          <p:nvPr>
            <p:ph type="title"/>
          </p:nvPr>
        </p:nvSpPr>
        <p:spPr>
          <a:xfrm>
            <a:off x="8534400" y="2631772"/>
            <a:ext cx="3321600" cy="390881"/>
          </a:xfrm>
          <a:prstGeom prst="rect">
            <a:avLst/>
          </a:prstGeom>
        </p:spPr>
        <p:txBody>
          <a:bodyPr vert="horz" lIns="68564" tIns="34281" rIns="68564" bIns="34281" rtlCol="0" anchor="ctr">
            <a:normAutofit/>
          </a:bodyPr>
          <a:lstStyle/>
          <a:p>
            <a:endParaRPr lang="en-US"/>
          </a:p>
        </p:txBody>
      </p:sp>
      <p:sp>
        <p:nvSpPr>
          <p:cNvPr id="3" name="Picture Placeholder 2"/>
          <p:cNvSpPr>
            <a:spLocks noGrp="1" noChangeAspect="1"/>
          </p:cNvSpPr>
          <p:nvPr>
            <p:ph type="pic" sz="quarter" idx="22"/>
          </p:nvPr>
        </p:nvSpPr>
        <p:spPr>
          <a:xfrm>
            <a:off x="9245601" y="990600"/>
            <a:ext cx="1920000" cy="1200000"/>
          </a:xfrm>
          <a:prstGeom prst="rect">
            <a:avLst/>
          </a:prstGeom>
        </p:spPr>
        <p:txBody>
          <a:bodyPr>
            <a:normAutofit/>
          </a:bodyPr>
          <a:lstStyle>
            <a:lvl1pPr marL="0" indent="0">
              <a:buNone/>
              <a:defRPr sz="1333" cap="none">
                <a:solidFill>
                  <a:srgbClr val="FFFFFF"/>
                </a:solidFill>
                <a:latin typeface="Roboto Light"/>
                <a:cs typeface="Roboto Light"/>
              </a:defRPr>
            </a:lvl1pPr>
          </a:lstStyle>
          <a:p>
            <a:endParaRPr lang="en-US"/>
          </a:p>
        </p:txBody>
      </p:sp>
      <p:sp>
        <p:nvSpPr>
          <p:cNvPr id="4" name="Footer Placeholder 3"/>
          <p:cNvSpPr>
            <a:spLocks noGrp="1"/>
          </p:cNvSpPr>
          <p:nvPr>
            <p:ph type="ftr" sz="quarter" idx="23"/>
          </p:nvPr>
        </p:nvSpPr>
        <p:spPr>
          <a:xfrm>
            <a:off x="8534400" y="5990223"/>
            <a:ext cx="3321600" cy="366183"/>
          </a:xfrm>
        </p:spPr>
        <p:txBody>
          <a:bodyPr/>
          <a:lstStyle>
            <a:lvl1pPr algn="ctr">
              <a:defRPr/>
            </a:lvl1pPr>
          </a:lstStyle>
          <a:p>
            <a:r>
              <a:t>www.graphicriver.net/goashape</a:t>
            </a:r>
          </a:p>
        </p:txBody>
      </p:sp>
    </p:spTree>
    <p:extLst>
      <p:ext uri="{BB962C8B-B14F-4D97-AF65-F5344CB8AC3E}">
        <p14:creationId xmlns:p14="http://schemas.microsoft.com/office/powerpoint/2010/main" val="49034363"/>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Brand">
    <p:spTree>
      <p:nvGrpSpPr>
        <p:cNvPr id="1" name=""/>
        <p:cNvGrpSpPr/>
        <p:nvPr/>
      </p:nvGrpSpPr>
      <p:grpSpPr>
        <a:xfrm>
          <a:off x="0" y="0"/>
          <a:ext cx="0" cy="0"/>
          <a:chOff x="0" y="0"/>
          <a:chExt cx="0" cy="0"/>
        </a:xfrm>
      </p:grpSpPr>
      <p:sp>
        <p:nvSpPr>
          <p:cNvPr id="5" name="Right Triangle 4"/>
          <p:cNvSpPr/>
          <p:nvPr userDrawn="1"/>
        </p:nvSpPr>
        <p:spPr>
          <a:xfrm rot="20627121" flipV="1">
            <a:off x="-2010685" y="-1934489"/>
            <a:ext cx="12906660" cy="129066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21891" tIns="60944" rIns="121891" bIns="60944" rtlCol="0" anchor="ctr"/>
          <a:lstStyle/>
          <a:p>
            <a:pPr algn="ctr" defTabSz="1218802"/>
            <a:endParaRPr lang="en-US" sz="2400">
              <a:solidFill>
                <a:srgbClr val="FFFFFF"/>
              </a:solidFill>
            </a:endParaRPr>
          </a:p>
        </p:txBody>
      </p:sp>
      <p:sp>
        <p:nvSpPr>
          <p:cNvPr id="4" name="Title 3"/>
          <p:cNvSpPr>
            <a:spLocks noGrp="1"/>
          </p:cNvSpPr>
          <p:nvPr>
            <p:ph type="title"/>
          </p:nvPr>
        </p:nvSpPr>
        <p:spPr>
          <a:xfrm>
            <a:off x="609601" y="2535899"/>
            <a:ext cx="3454400" cy="1143000"/>
          </a:xfrm>
        </p:spPr>
        <p:txBody>
          <a:bodyPr/>
          <a:lstStyle/>
          <a:p>
            <a:endParaRPr lang="en-US"/>
          </a:p>
        </p:txBody>
      </p:sp>
      <p:sp>
        <p:nvSpPr>
          <p:cNvPr id="6" name="Picture Placeholder 2"/>
          <p:cNvSpPr>
            <a:spLocks noGrp="1" noChangeAspect="1"/>
          </p:cNvSpPr>
          <p:nvPr>
            <p:ph type="pic" sz="quarter" idx="22"/>
          </p:nvPr>
        </p:nvSpPr>
        <p:spPr>
          <a:xfrm>
            <a:off x="1117601" y="1035899"/>
            <a:ext cx="2400000" cy="1500000"/>
          </a:xfrm>
          <a:prstGeom prst="rect">
            <a:avLst/>
          </a:prstGeom>
        </p:spPr>
        <p:txBody>
          <a:bodyPr>
            <a:normAutofit/>
          </a:bodyPr>
          <a:lstStyle>
            <a:lvl1pPr marL="0" indent="0">
              <a:buNone/>
              <a:defRPr sz="1333" cap="none">
                <a:solidFill>
                  <a:srgbClr val="FFFFFF"/>
                </a:solidFill>
                <a:latin typeface="Roboto Light"/>
                <a:cs typeface="Roboto Light"/>
              </a:defRPr>
            </a:lvl1pPr>
          </a:lstStyle>
          <a:p>
            <a:endParaRPr lang="en-US"/>
          </a:p>
        </p:txBody>
      </p:sp>
    </p:spTree>
    <p:extLst>
      <p:ext uri="{BB962C8B-B14F-4D97-AF65-F5344CB8AC3E}">
        <p14:creationId xmlns:p14="http://schemas.microsoft.com/office/powerpoint/2010/main" val="1003910949"/>
      </p:ext>
    </p:extLst>
  </p:cSld>
  <p:clrMapOvr>
    <a:masterClrMapping/>
  </p:clrMapOvr>
  <p:transition spd="slow">
    <p:push dir="u"/>
  </p:transition>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rand">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121891" tIns="60944" rIns="121891" bIns="60944" rtlCol="0" anchor="ctr"/>
          <a:lstStyle/>
          <a:p>
            <a:pPr algn="ctr" defTabSz="1218802"/>
            <a:endParaRPr lang="en-US" sz="2400">
              <a:solidFill>
                <a:srgbClr val="FFFFFF"/>
              </a:solidFill>
            </a:endParaRPr>
          </a:p>
        </p:txBody>
      </p:sp>
      <p:sp>
        <p:nvSpPr>
          <p:cNvPr id="9" name="Text Placeholder 8"/>
          <p:cNvSpPr>
            <a:spLocks noGrp="1"/>
          </p:cNvSpPr>
          <p:nvPr>
            <p:ph type="body" sz="quarter" idx="11" hasCustomPrompt="1"/>
          </p:nvPr>
        </p:nvSpPr>
        <p:spPr>
          <a:xfrm>
            <a:off x="3454448" y="5108277"/>
            <a:ext cx="5384801" cy="938377"/>
          </a:xfrm>
          <a:prstGeom prst="rect">
            <a:avLst/>
          </a:prstGeom>
        </p:spPr>
        <p:txBody>
          <a:bodyPr>
            <a:noAutofit/>
          </a:bodyPr>
          <a:lstStyle>
            <a:lvl1pPr marL="0" indent="0" algn="l">
              <a:lnSpc>
                <a:spcPct val="120000"/>
              </a:lnSpc>
              <a:spcAft>
                <a:spcPts val="0"/>
              </a:spcAft>
              <a:buFont typeface="Arial"/>
              <a:buNone/>
              <a:defRPr sz="1333" b="0" i="0" cap="none">
                <a:solidFill>
                  <a:schemeClr val="bg1"/>
                </a:solidFill>
                <a:latin typeface="Roboto Light"/>
                <a:cs typeface="Roboto Light"/>
              </a:defRPr>
            </a:lvl1pPr>
            <a:lvl2pPr marL="609247" indent="0" algn="l">
              <a:lnSpc>
                <a:spcPct val="120000"/>
              </a:lnSpc>
              <a:spcAft>
                <a:spcPts val="0"/>
              </a:spcAft>
              <a:buFont typeface="Arial"/>
              <a:buNone/>
              <a:defRPr sz="1333" b="0" i="0">
                <a:solidFill>
                  <a:schemeClr val="bg1"/>
                </a:solidFill>
                <a:latin typeface="Roboto Light"/>
                <a:cs typeface="Roboto Light"/>
              </a:defRPr>
            </a:lvl2pPr>
            <a:lvl3pPr marL="1218518" indent="0" algn="l">
              <a:lnSpc>
                <a:spcPct val="120000"/>
              </a:lnSpc>
              <a:spcAft>
                <a:spcPts val="0"/>
              </a:spcAft>
              <a:buFont typeface="Arial"/>
              <a:buNone/>
              <a:defRPr sz="1333" b="0" i="0">
                <a:solidFill>
                  <a:schemeClr val="bg1"/>
                </a:solidFill>
                <a:latin typeface="Roboto Light"/>
                <a:cs typeface="Roboto Light"/>
              </a:defRPr>
            </a:lvl3pPr>
            <a:lvl4pPr marL="1827777" indent="0" algn="l">
              <a:lnSpc>
                <a:spcPct val="120000"/>
              </a:lnSpc>
              <a:spcAft>
                <a:spcPts val="0"/>
              </a:spcAft>
              <a:buFont typeface="Arial"/>
              <a:buNone/>
              <a:defRPr sz="1333" b="0" i="0">
                <a:solidFill>
                  <a:schemeClr val="bg1"/>
                </a:solidFill>
                <a:latin typeface="Roboto Light"/>
                <a:cs typeface="Roboto Light"/>
              </a:defRPr>
            </a:lvl4pPr>
            <a:lvl5pPr marL="2437034" indent="0" algn="l">
              <a:lnSpc>
                <a:spcPct val="120000"/>
              </a:lnSpc>
              <a:spcAft>
                <a:spcPts val="0"/>
              </a:spcAft>
              <a:buFont typeface="Arial"/>
              <a:buNone/>
              <a:defRPr sz="1333" b="0" i="0">
                <a:solidFill>
                  <a:schemeClr val="bg1"/>
                </a:solidFill>
                <a:latin typeface="Roboto Light"/>
                <a:cs typeface="Roboto Light"/>
              </a:defRPr>
            </a:lvl5pPr>
          </a:lstStyle>
          <a:p>
            <a:pPr lvl="0"/>
            <a:r>
              <a:rPr lang="x-none" dirty="0"/>
              <a:t>Click to edit master text styles</a:t>
            </a:r>
            <a:endParaRPr lang="en-US" dirty="0"/>
          </a:p>
        </p:txBody>
      </p:sp>
      <p:sp>
        <p:nvSpPr>
          <p:cNvPr id="2" name="Title 1"/>
          <p:cNvSpPr>
            <a:spLocks noGrp="1"/>
          </p:cNvSpPr>
          <p:nvPr>
            <p:ph type="title"/>
          </p:nvPr>
        </p:nvSpPr>
        <p:spPr>
          <a:xfrm>
            <a:off x="3454448" y="4546654"/>
            <a:ext cx="5384801" cy="561623"/>
          </a:xfrm>
        </p:spPr>
        <p:txBody>
          <a:bodyPr/>
          <a:lstStyle/>
          <a:p>
            <a:endParaRPr lang="en-US"/>
          </a:p>
        </p:txBody>
      </p:sp>
      <p:sp>
        <p:nvSpPr>
          <p:cNvPr id="6" name="Picture Placeholder 6"/>
          <p:cNvSpPr>
            <a:spLocks noGrp="1" noChangeAspect="1"/>
          </p:cNvSpPr>
          <p:nvPr>
            <p:ph type="pic" sz="quarter" idx="12"/>
          </p:nvPr>
        </p:nvSpPr>
        <p:spPr>
          <a:xfrm>
            <a:off x="812800" y="4546600"/>
            <a:ext cx="2400000" cy="1500000"/>
          </a:xfrm>
          <a:prstGeom prst="rect">
            <a:avLst/>
          </a:prstGeom>
        </p:spPr>
        <p:txBody>
          <a:bodyPr>
            <a:normAutofit/>
          </a:bodyPr>
          <a:lstStyle>
            <a:lvl1pPr marL="0" indent="0">
              <a:buNone/>
              <a:defRPr sz="1333">
                <a:solidFill>
                  <a:srgbClr val="FFFFFF"/>
                </a:solidFill>
                <a:latin typeface="Open Sans"/>
                <a:cs typeface="Open Sans"/>
              </a:defRPr>
            </a:lvl1pPr>
          </a:lstStyle>
          <a:p>
            <a:endParaRPr lang="en-US" dirty="0"/>
          </a:p>
        </p:txBody>
      </p:sp>
    </p:spTree>
    <p:extLst>
      <p:ext uri="{BB962C8B-B14F-4D97-AF65-F5344CB8AC3E}">
        <p14:creationId xmlns:p14="http://schemas.microsoft.com/office/powerpoint/2010/main" val="1548630240"/>
      </p:ext>
    </p:extLst>
  </p:cSld>
  <p:clrMapOvr>
    <a:masterClrMapping/>
  </p:clrMapOvr>
  <p:transition spd="slow">
    <p:push dir="u"/>
  </p:transition>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rand">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2">
              <a:alpha val="70000"/>
            </a:schemeClr>
          </a:solidFill>
          <a:ln>
            <a:noFill/>
          </a:ln>
        </p:spPr>
        <p:style>
          <a:lnRef idx="1">
            <a:schemeClr val="accent1"/>
          </a:lnRef>
          <a:fillRef idx="3">
            <a:schemeClr val="accent1"/>
          </a:fillRef>
          <a:effectRef idx="2">
            <a:schemeClr val="accent1"/>
          </a:effectRef>
          <a:fontRef idx="minor">
            <a:schemeClr val="lt1"/>
          </a:fontRef>
        </p:style>
        <p:txBody>
          <a:bodyPr lIns="121891" tIns="60944" rIns="121891" bIns="60944" rtlCol="0" anchor="ctr"/>
          <a:lstStyle/>
          <a:p>
            <a:pPr algn="ctr" defTabSz="1218802"/>
            <a:endParaRPr lang="en-US" sz="2400">
              <a:solidFill>
                <a:srgbClr val="FFFFFF"/>
              </a:solidFill>
            </a:endParaRPr>
          </a:p>
        </p:txBody>
      </p:sp>
      <p:sp>
        <p:nvSpPr>
          <p:cNvPr id="12" name="Text Placeholder 8"/>
          <p:cNvSpPr>
            <a:spLocks noGrp="1"/>
          </p:cNvSpPr>
          <p:nvPr>
            <p:ph type="body" sz="quarter" idx="11" hasCustomPrompt="1"/>
          </p:nvPr>
        </p:nvSpPr>
        <p:spPr>
          <a:xfrm>
            <a:off x="711201" y="3225803"/>
            <a:ext cx="4064000" cy="2946400"/>
          </a:xfrm>
          <a:prstGeom prst="rect">
            <a:avLst/>
          </a:prstGeom>
        </p:spPr>
        <p:txBody>
          <a:bodyPr>
            <a:noAutofit/>
          </a:bodyPr>
          <a:lstStyle>
            <a:lvl1pPr marL="0" indent="0" algn="l">
              <a:lnSpc>
                <a:spcPct val="120000"/>
              </a:lnSpc>
              <a:spcAft>
                <a:spcPts val="0"/>
              </a:spcAft>
              <a:buFont typeface="Arial"/>
              <a:buNone/>
              <a:defRPr sz="1333" b="0" i="0" cap="none">
                <a:solidFill>
                  <a:schemeClr val="bg1"/>
                </a:solidFill>
                <a:latin typeface="Roboto Light"/>
                <a:cs typeface="Roboto Light"/>
              </a:defRPr>
            </a:lvl1pPr>
            <a:lvl2pPr marL="609247" indent="0" algn="l">
              <a:lnSpc>
                <a:spcPct val="120000"/>
              </a:lnSpc>
              <a:spcAft>
                <a:spcPts val="0"/>
              </a:spcAft>
              <a:buFont typeface="Arial"/>
              <a:buNone/>
              <a:defRPr sz="1333" b="0" i="0">
                <a:solidFill>
                  <a:schemeClr val="bg1"/>
                </a:solidFill>
                <a:latin typeface="Roboto Light"/>
                <a:cs typeface="Roboto Light"/>
              </a:defRPr>
            </a:lvl2pPr>
            <a:lvl3pPr marL="1218518" indent="0" algn="l">
              <a:lnSpc>
                <a:spcPct val="120000"/>
              </a:lnSpc>
              <a:spcAft>
                <a:spcPts val="0"/>
              </a:spcAft>
              <a:buFont typeface="Arial"/>
              <a:buNone/>
              <a:defRPr sz="1333" b="0" i="0">
                <a:solidFill>
                  <a:schemeClr val="bg1"/>
                </a:solidFill>
                <a:latin typeface="Roboto Light"/>
                <a:cs typeface="Roboto Light"/>
              </a:defRPr>
            </a:lvl3pPr>
            <a:lvl4pPr marL="1827777" indent="0" algn="l">
              <a:lnSpc>
                <a:spcPct val="120000"/>
              </a:lnSpc>
              <a:spcAft>
                <a:spcPts val="0"/>
              </a:spcAft>
              <a:buFont typeface="Arial"/>
              <a:buNone/>
              <a:defRPr sz="1333" b="0" i="0">
                <a:solidFill>
                  <a:schemeClr val="bg1"/>
                </a:solidFill>
                <a:latin typeface="Roboto Light"/>
                <a:cs typeface="Roboto Light"/>
              </a:defRPr>
            </a:lvl4pPr>
            <a:lvl5pPr marL="2437034" indent="0" algn="l">
              <a:lnSpc>
                <a:spcPct val="120000"/>
              </a:lnSpc>
              <a:spcAft>
                <a:spcPts val="0"/>
              </a:spcAft>
              <a:buFont typeface="Arial"/>
              <a:buNone/>
              <a:defRPr sz="1333" b="0" i="0">
                <a:solidFill>
                  <a:schemeClr val="bg1"/>
                </a:solidFill>
                <a:latin typeface="Roboto Light"/>
                <a:cs typeface="Roboto Light"/>
              </a:defRPr>
            </a:lvl5pPr>
          </a:lstStyle>
          <a:p>
            <a:pPr lvl="0"/>
            <a:r>
              <a:rPr lang="x-none" dirty="0"/>
              <a:t>Click to edit master text styles</a:t>
            </a:r>
            <a:endParaRPr lang="en-US" dirty="0"/>
          </a:p>
        </p:txBody>
      </p:sp>
      <p:sp>
        <p:nvSpPr>
          <p:cNvPr id="13" name="Title 1"/>
          <p:cNvSpPr>
            <a:spLocks noGrp="1"/>
          </p:cNvSpPr>
          <p:nvPr>
            <p:ph type="title"/>
          </p:nvPr>
        </p:nvSpPr>
        <p:spPr>
          <a:xfrm>
            <a:off x="711201" y="2610611"/>
            <a:ext cx="4064000" cy="615244"/>
          </a:xfrm>
        </p:spPr>
        <p:txBody>
          <a:bodyPr/>
          <a:lstStyle/>
          <a:p>
            <a:endParaRPr lang="en-US"/>
          </a:p>
        </p:txBody>
      </p:sp>
      <p:sp>
        <p:nvSpPr>
          <p:cNvPr id="14" name="Picture Placeholder 6"/>
          <p:cNvSpPr>
            <a:spLocks noGrp="1" noChangeAspect="1"/>
          </p:cNvSpPr>
          <p:nvPr>
            <p:ph type="pic" sz="quarter" idx="12"/>
          </p:nvPr>
        </p:nvSpPr>
        <p:spPr>
          <a:xfrm>
            <a:off x="711201" y="733779"/>
            <a:ext cx="2400000" cy="1500000"/>
          </a:xfrm>
          <a:prstGeom prst="rect">
            <a:avLst/>
          </a:prstGeom>
        </p:spPr>
        <p:txBody>
          <a:bodyPr>
            <a:normAutofit/>
          </a:bodyPr>
          <a:lstStyle>
            <a:lvl1pPr marL="0" indent="0">
              <a:buNone/>
              <a:defRPr sz="1333">
                <a:solidFill>
                  <a:srgbClr val="FFFFFF"/>
                </a:solidFill>
                <a:latin typeface="Open Sans"/>
                <a:cs typeface="Open Sans"/>
              </a:defRPr>
            </a:lvl1pPr>
          </a:lstStyle>
          <a:p>
            <a:endParaRPr lang="en-US" dirty="0"/>
          </a:p>
        </p:txBody>
      </p:sp>
    </p:spTree>
    <p:extLst>
      <p:ext uri="{BB962C8B-B14F-4D97-AF65-F5344CB8AC3E}">
        <p14:creationId xmlns:p14="http://schemas.microsoft.com/office/powerpoint/2010/main" val="2128421668"/>
      </p:ext>
    </p:extLst>
  </p:cSld>
  <p:clrMapOvr>
    <a:masterClrMapping/>
  </p:clrMapOvr>
  <p:transition spd="slow">
    <p:push dir="u"/>
  </p:transition>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_Slide 1">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10"/>
          </p:nvPr>
        </p:nvSpPr>
        <p:spPr/>
        <p:txBody>
          <a:bodyPr/>
          <a:lstStyle/>
          <a:p>
            <a:r>
              <a:rPr lang="en-US" dirty="0">
                <a:solidFill>
                  <a:srgbClr val="BCC8D1"/>
                </a:solidFill>
              </a:rPr>
              <a:t>www.graphicriver.net/goashape</a:t>
            </a:r>
          </a:p>
        </p:txBody>
      </p:sp>
      <p:sp>
        <p:nvSpPr>
          <p:cNvPr id="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185492777"/>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_layout">
    <p:spTree>
      <p:nvGrpSpPr>
        <p:cNvPr id="1" name=""/>
        <p:cNvGrpSpPr/>
        <p:nvPr/>
      </p:nvGrpSpPr>
      <p:grpSpPr>
        <a:xfrm>
          <a:off x="0" y="0"/>
          <a:ext cx="0" cy="0"/>
          <a:chOff x="0" y="0"/>
          <a:chExt cx="0" cy="0"/>
        </a:xfrm>
      </p:grpSpPr>
      <p:sp>
        <p:nvSpPr>
          <p:cNvPr id="3" name="Rectangle 2"/>
          <p:cNvSpPr/>
          <p:nvPr userDrawn="1"/>
        </p:nvSpPr>
        <p:spPr>
          <a:xfrm>
            <a:off x="0" y="3124200"/>
            <a:ext cx="12192000" cy="373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753921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8256000" y="2006603"/>
            <a:ext cx="360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381705" y="2006603"/>
            <a:ext cx="360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4318853" y="2006603"/>
            <a:ext cx="360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solidFill>
                  <a:srgbClr val="BCC8D1"/>
                </a:solidFill>
              </a:rPr>
              <a:t>www.graphicriver.net/goashape</a:t>
            </a:r>
          </a:p>
        </p:txBody>
      </p:sp>
      <p:sp>
        <p:nvSpPr>
          <p:cNvPr id="9" name="Content Placeholder 16"/>
          <p:cNvSpPr>
            <a:spLocks noGrp="1"/>
          </p:cNvSpPr>
          <p:nvPr>
            <p:ph sz="quarter" idx="22" hasCustomPrompt="1"/>
          </p:nvPr>
        </p:nvSpPr>
        <p:spPr>
          <a:xfrm>
            <a:off x="8256000" y="4445005"/>
            <a:ext cx="360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6"/>
          <p:cNvSpPr>
            <a:spLocks noGrp="1"/>
          </p:cNvSpPr>
          <p:nvPr>
            <p:ph sz="quarter" idx="23" hasCustomPrompt="1"/>
          </p:nvPr>
        </p:nvSpPr>
        <p:spPr>
          <a:xfrm>
            <a:off x="381705" y="4445005"/>
            <a:ext cx="360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6"/>
          <p:cNvSpPr>
            <a:spLocks noGrp="1"/>
          </p:cNvSpPr>
          <p:nvPr>
            <p:ph sz="quarter" idx="24" hasCustomPrompt="1"/>
          </p:nvPr>
        </p:nvSpPr>
        <p:spPr>
          <a:xfrm>
            <a:off x="4318853" y="4445005"/>
            <a:ext cx="360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3739983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solidFill>
                  <a:srgbClr val="BCC8D1"/>
                </a:solidFill>
              </a:rPr>
              <a:t>www.graphicriver.net/goashape</a:t>
            </a:r>
          </a:p>
        </p:txBody>
      </p:sp>
      <p:sp>
        <p:nvSpPr>
          <p:cNvPr id="6" name="Title 5"/>
          <p:cNvSpPr>
            <a:spLocks noGrp="1"/>
          </p:cNvSpPr>
          <p:nvPr>
            <p:ph type="title"/>
          </p:nvPr>
        </p:nvSpPr>
        <p:spPr/>
        <p:txBody>
          <a:bodyPr vert="horz"/>
          <a:lstStyle/>
          <a:p>
            <a:r>
              <a:rPr lang="sk-SK"/>
              <a:t>Click to edit Master title style</a:t>
            </a:r>
            <a:endParaRPr lang="en-US"/>
          </a:p>
        </p:txBody>
      </p:sp>
      <p:sp>
        <p:nvSpPr>
          <p:cNvPr id="4" name="Content Placeholder 3"/>
          <p:cNvSpPr>
            <a:spLocks noGrp="1"/>
          </p:cNvSpPr>
          <p:nvPr>
            <p:ph sz="quarter" idx="24"/>
          </p:nvPr>
        </p:nvSpPr>
        <p:spPr>
          <a:xfrm>
            <a:off x="362151" y="2413000"/>
            <a:ext cx="2878668" cy="2880000"/>
          </a:xfrm>
        </p:spPr>
        <p:txBody>
          <a:bodyPr/>
          <a:lstStyle/>
          <a:p>
            <a:pPr lvl="0"/>
            <a:r>
              <a:rPr lang="sk-SK"/>
              <a:t>Click to edit Master text styles</a:t>
            </a:r>
          </a:p>
        </p:txBody>
      </p:sp>
      <p:sp>
        <p:nvSpPr>
          <p:cNvPr id="12" name="Content Placeholder 3"/>
          <p:cNvSpPr>
            <a:spLocks noGrp="1"/>
          </p:cNvSpPr>
          <p:nvPr>
            <p:ph sz="quarter" idx="25"/>
          </p:nvPr>
        </p:nvSpPr>
        <p:spPr>
          <a:xfrm>
            <a:off x="3233903" y="2413000"/>
            <a:ext cx="2878668" cy="2880000"/>
          </a:xfrm>
        </p:spPr>
        <p:txBody>
          <a:bodyPr/>
          <a:lstStyle/>
          <a:p>
            <a:pPr lvl="0"/>
            <a:r>
              <a:rPr lang="sk-SK"/>
              <a:t>Click to edit Master text styles</a:t>
            </a:r>
          </a:p>
        </p:txBody>
      </p:sp>
      <p:sp>
        <p:nvSpPr>
          <p:cNvPr id="13" name="Content Placeholder 3"/>
          <p:cNvSpPr>
            <a:spLocks noGrp="1"/>
          </p:cNvSpPr>
          <p:nvPr>
            <p:ph sz="quarter" idx="26"/>
          </p:nvPr>
        </p:nvSpPr>
        <p:spPr>
          <a:xfrm>
            <a:off x="6105667" y="2413000"/>
            <a:ext cx="2878668" cy="2880000"/>
          </a:xfrm>
        </p:spPr>
        <p:txBody>
          <a:bodyPr/>
          <a:lstStyle/>
          <a:p>
            <a:pPr lvl="0"/>
            <a:r>
              <a:rPr lang="sk-SK"/>
              <a:t>Click to edit Master text styles</a:t>
            </a:r>
          </a:p>
        </p:txBody>
      </p:sp>
      <p:sp>
        <p:nvSpPr>
          <p:cNvPr id="14" name="Content Placeholder 3"/>
          <p:cNvSpPr>
            <a:spLocks noGrp="1"/>
          </p:cNvSpPr>
          <p:nvPr>
            <p:ph sz="quarter" idx="27"/>
          </p:nvPr>
        </p:nvSpPr>
        <p:spPr>
          <a:xfrm>
            <a:off x="8977391" y="2413000"/>
            <a:ext cx="2878668" cy="2880000"/>
          </a:xfrm>
        </p:spPr>
        <p:txBody>
          <a:bodyPr/>
          <a:lstStyle/>
          <a:p>
            <a:pPr lvl="0"/>
            <a:r>
              <a:rPr lang="sk-SK"/>
              <a:t>Click to edit Master text styles</a:t>
            </a:r>
          </a:p>
        </p:txBody>
      </p:sp>
      <p:sp>
        <p:nvSpPr>
          <p:cNvPr id="5" name="Text Placeholder 4"/>
          <p:cNvSpPr>
            <a:spLocks noGrp="1"/>
          </p:cNvSpPr>
          <p:nvPr>
            <p:ph type="body" sz="quarter" idx="28"/>
          </p:nvPr>
        </p:nvSpPr>
        <p:spPr>
          <a:xfrm>
            <a:off x="362199" y="1600200"/>
            <a:ext cx="10509063" cy="812800"/>
          </a:xfrm>
        </p:spPr>
        <p:txBody>
          <a:bodyPr lIns="134967" tIns="70182" rIns="134967" bIns="70182"/>
          <a:lstStyle>
            <a:lvl1pPr algn="l">
              <a:lnSpc>
                <a:spcPct val="120000"/>
              </a:lnSpc>
              <a:spcAft>
                <a:spcPts val="800"/>
              </a:spcAft>
              <a:defRPr/>
            </a:lvl1pPr>
            <a:lvl2pPr algn="ctr">
              <a:lnSpc>
                <a:spcPct val="120000"/>
              </a:lnSpc>
              <a:spcAft>
                <a:spcPts val="800"/>
              </a:spcAft>
              <a:defRPr/>
            </a:lvl2pPr>
            <a:lvl3pPr algn="ctr">
              <a:lnSpc>
                <a:spcPct val="120000"/>
              </a:lnSpc>
              <a:spcAft>
                <a:spcPts val="800"/>
              </a:spcAft>
              <a:defRPr/>
            </a:lvl3pPr>
            <a:lvl4pPr algn="ctr">
              <a:lnSpc>
                <a:spcPct val="120000"/>
              </a:lnSpc>
              <a:spcAft>
                <a:spcPts val="800"/>
              </a:spcAft>
              <a:defRPr/>
            </a:lvl4pPr>
            <a:lvl5pPr algn="ctr">
              <a:lnSpc>
                <a:spcPct val="120000"/>
              </a:lnSpc>
              <a:spcAft>
                <a:spcPts val="800"/>
              </a:spcAft>
              <a:defRPr/>
            </a:lvl5pPr>
          </a:lstStyle>
          <a:p>
            <a:pPr lvl="0"/>
            <a:r>
              <a:rPr lang="sk-SK"/>
              <a:t>Click to edit Master text styles</a:t>
            </a:r>
          </a:p>
        </p:txBody>
      </p:sp>
      <p:sp>
        <p:nvSpPr>
          <p:cNvPr id="16"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083281474"/>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5038000" y="2006603"/>
            <a:ext cx="216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7" name="Content Placeholder 16"/>
          <p:cNvSpPr>
            <a:spLocks noGrp="1"/>
          </p:cNvSpPr>
          <p:nvPr>
            <p:ph sz="quarter" idx="19"/>
          </p:nvPr>
        </p:nvSpPr>
        <p:spPr>
          <a:xfrm>
            <a:off x="381726" y="2006603"/>
            <a:ext cx="2158297"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20"/>
          </p:nvPr>
        </p:nvSpPr>
        <p:spPr>
          <a:xfrm>
            <a:off x="2708999" y="2006603"/>
            <a:ext cx="216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solidFill>
                  <a:srgbClr val="BCC8D1"/>
                </a:solidFill>
              </a:rPr>
              <a:t>www.graphicriver.net/goashape</a:t>
            </a:r>
          </a:p>
        </p:txBody>
      </p:sp>
      <p:sp>
        <p:nvSpPr>
          <p:cNvPr id="9" name="Content Placeholder 16"/>
          <p:cNvSpPr>
            <a:spLocks noGrp="1"/>
          </p:cNvSpPr>
          <p:nvPr>
            <p:ph sz="quarter" idx="22"/>
          </p:nvPr>
        </p:nvSpPr>
        <p:spPr>
          <a:xfrm>
            <a:off x="5038000" y="4445005"/>
            <a:ext cx="216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10" name="Content Placeholder 16"/>
          <p:cNvSpPr>
            <a:spLocks noGrp="1"/>
          </p:cNvSpPr>
          <p:nvPr>
            <p:ph sz="quarter" idx="23"/>
          </p:nvPr>
        </p:nvSpPr>
        <p:spPr>
          <a:xfrm>
            <a:off x="381726" y="4445005"/>
            <a:ext cx="2158297"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11" name="Content Placeholder 16"/>
          <p:cNvSpPr>
            <a:spLocks noGrp="1"/>
          </p:cNvSpPr>
          <p:nvPr>
            <p:ph sz="quarter" idx="24"/>
          </p:nvPr>
        </p:nvSpPr>
        <p:spPr>
          <a:xfrm>
            <a:off x="2708999" y="4445005"/>
            <a:ext cx="216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12" name="Content Placeholder 16"/>
          <p:cNvSpPr>
            <a:spLocks noGrp="1"/>
          </p:cNvSpPr>
          <p:nvPr>
            <p:ph sz="quarter" idx="25"/>
          </p:nvPr>
        </p:nvSpPr>
        <p:spPr>
          <a:xfrm>
            <a:off x="7367001" y="2006603"/>
            <a:ext cx="216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13" name="Content Placeholder 16"/>
          <p:cNvSpPr>
            <a:spLocks noGrp="1"/>
          </p:cNvSpPr>
          <p:nvPr>
            <p:ph sz="quarter" idx="26"/>
          </p:nvPr>
        </p:nvSpPr>
        <p:spPr>
          <a:xfrm>
            <a:off x="7367001" y="4445005"/>
            <a:ext cx="216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14" name="Content Placeholder 16"/>
          <p:cNvSpPr>
            <a:spLocks noGrp="1"/>
          </p:cNvSpPr>
          <p:nvPr>
            <p:ph sz="quarter" idx="27"/>
          </p:nvPr>
        </p:nvSpPr>
        <p:spPr>
          <a:xfrm>
            <a:off x="9696000" y="2006603"/>
            <a:ext cx="2160000" cy="2298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15" name="Content Placeholder 16"/>
          <p:cNvSpPr>
            <a:spLocks noGrp="1"/>
          </p:cNvSpPr>
          <p:nvPr>
            <p:ph sz="quarter" idx="28"/>
          </p:nvPr>
        </p:nvSpPr>
        <p:spPr>
          <a:xfrm>
            <a:off x="9696000" y="4445005"/>
            <a:ext cx="2160000" cy="13208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20"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4871179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5038000"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7" name="Content Placeholder 16"/>
          <p:cNvSpPr>
            <a:spLocks noGrp="1"/>
          </p:cNvSpPr>
          <p:nvPr>
            <p:ph sz="quarter" idx="19"/>
          </p:nvPr>
        </p:nvSpPr>
        <p:spPr>
          <a:xfrm>
            <a:off x="381726" y="2006607"/>
            <a:ext cx="2158297"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20"/>
          </p:nvPr>
        </p:nvSpPr>
        <p:spPr>
          <a:xfrm>
            <a:off x="2708999"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solidFill>
                  <a:srgbClr val="BCC8D1"/>
                </a:solidFill>
              </a:rPr>
              <a:t>www.graphicriver.net/goashape</a:t>
            </a:r>
          </a:p>
        </p:txBody>
      </p:sp>
      <p:sp>
        <p:nvSpPr>
          <p:cNvPr id="12" name="Content Placeholder 16"/>
          <p:cNvSpPr>
            <a:spLocks noGrp="1"/>
          </p:cNvSpPr>
          <p:nvPr>
            <p:ph sz="quarter" idx="25"/>
          </p:nvPr>
        </p:nvSpPr>
        <p:spPr>
          <a:xfrm>
            <a:off x="7367001"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14" name="Content Placeholder 16"/>
          <p:cNvSpPr>
            <a:spLocks noGrp="1"/>
          </p:cNvSpPr>
          <p:nvPr>
            <p:ph sz="quarter" idx="27"/>
          </p:nvPr>
        </p:nvSpPr>
        <p:spPr>
          <a:xfrm>
            <a:off x="9696000" y="2006607"/>
            <a:ext cx="2160000" cy="19304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16" name="Text Placeholder 5"/>
          <p:cNvSpPr>
            <a:spLocks noGrp="1"/>
          </p:cNvSpPr>
          <p:nvPr>
            <p:ph type="body" sz="quarter" idx="22"/>
          </p:nvPr>
        </p:nvSpPr>
        <p:spPr>
          <a:xfrm>
            <a:off x="381017" y="3900392"/>
            <a:ext cx="2158297" cy="646221"/>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sk-SK"/>
              <a:t>Click to edit Master text styles</a:t>
            </a:r>
          </a:p>
        </p:txBody>
      </p:sp>
      <p:sp>
        <p:nvSpPr>
          <p:cNvPr id="17" name="Text Placeholder 5"/>
          <p:cNvSpPr>
            <a:spLocks noGrp="1"/>
          </p:cNvSpPr>
          <p:nvPr>
            <p:ph type="body" sz="quarter" idx="28"/>
          </p:nvPr>
        </p:nvSpPr>
        <p:spPr>
          <a:xfrm>
            <a:off x="381726"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sk-SK"/>
              <a:t>Click to edit Master text styles</a:t>
            </a:r>
          </a:p>
        </p:txBody>
      </p:sp>
      <p:sp>
        <p:nvSpPr>
          <p:cNvPr id="18" name="Text Placeholder 5"/>
          <p:cNvSpPr>
            <a:spLocks noGrp="1"/>
          </p:cNvSpPr>
          <p:nvPr>
            <p:ph type="body" sz="quarter" idx="29"/>
          </p:nvPr>
        </p:nvSpPr>
        <p:spPr>
          <a:xfrm>
            <a:off x="2708313" y="3900392"/>
            <a:ext cx="2158297" cy="646221"/>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sk-SK"/>
              <a:t>Click to edit Master text styles</a:t>
            </a:r>
          </a:p>
        </p:txBody>
      </p:sp>
      <p:sp>
        <p:nvSpPr>
          <p:cNvPr id="19" name="Text Placeholder 5"/>
          <p:cNvSpPr>
            <a:spLocks noGrp="1"/>
          </p:cNvSpPr>
          <p:nvPr>
            <p:ph type="body" sz="quarter" idx="30"/>
          </p:nvPr>
        </p:nvSpPr>
        <p:spPr>
          <a:xfrm>
            <a:off x="2709017"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sk-SK"/>
              <a:t>Click to edit Master text styles</a:t>
            </a:r>
          </a:p>
        </p:txBody>
      </p:sp>
      <p:sp>
        <p:nvSpPr>
          <p:cNvPr id="20" name="Text Placeholder 5"/>
          <p:cNvSpPr>
            <a:spLocks noGrp="1"/>
          </p:cNvSpPr>
          <p:nvPr>
            <p:ph type="body" sz="quarter" idx="31"/>
          </p:nvPr>
        </p:nvSpPr>
        <p:spPr>
          <a:xfrm>
            <a:off x="5039726" y="3900392"/>
            <a:ext cx="2158297" cy="646221"/>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sk-SK"/>
              <a:t>Click to edit Master text styles</a:t>
            </a:r>
          </a:p>
        </p:txBody>
      </p:sp>
      <p:sp>
        <p:nvSpPr>
          <p:cNvPr id="21" name="Text Placeholder 5"/>
          <p:cNvSpPr>
            <a:spLocks noGrp="1"/>
          </p:cNvSpPr>
          <p:nvPr>
            <p:ph type="body" sz="quarter" idx="32"/>
          </p:nvPr>
        </p:nvSpPr>
        <p:spPr>
          <a:xfrm>
            <a:off x="5040430"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sk-SK"/>
              <a:t>Click to edit Master text styles</a:t>
            </a:r>
          </a:p>
        </p:txBody>
      </p:sp>
      <p:sp>
        <p:nvSpPr>
          <p:cNvPr id="22" name="Text Placeholder 5"/>
          <p:cNvSpPr>
            <a:spLocks noGrp="1"/>
          </p:cNvSpPr>
          <p:nvPr>
            <p:ph type="body" sz="quarter" idx="33"/>
          </p:nvPr>
        </p:nvSpPr>
        <p:spPr>
          <a:xfrm>
            <a:off x="7367017" y="3900392"/>
            <a:ext cx="2158297" cy="646221"/>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sk-SK"/>
              <a:t>Click to edit Master text styles</a:t>
            </a:r>
          </a:p>
        </p:txBody>
      </p:sp>
      <p:sp>
        <p:nvSpPr>
          <p:cNvPr id="23" name="Text Placeholder 5"/>
          <p:cNvSpPr>
            <a:spLocks noGrp="1"/>
          </p:cNvSpPr>
          <p:nvPr>
            <p:ph type="body" sz="quarter" idx="34"/>
          </p:nvPr>
        </p:nvSpPr>
        <p:spPr>
          <a:xfrm>
            <a:off x="7367726"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sk-SK"/>
              <a:t>Click to edit Master text styles</a:t>
            </a:r>
          </a:p>
        </p:txBody>
      </p:sp>
      <p:sp>
        <p:nvSpPr>
          <p:cNvPr id="24" name="Text Placeholder 5"/>
          <p:cNvSpPr>
            <a:spLocks noGrp="1"/>
          </p:cNvSpPr>
          <p:nvPr>
            <p:ph type="body" sz="quarter" idx="35"/>
          </p:nvPr>
        </p:nvSpPr>
        <p:spPr>
          <a:xfrm>
            <a:off x="9697726" y="3900392"/>
            <a:ext cx="2158297" cy="646221"/>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sk-SK"/>
              <a:t>Click to edit Master text styles</a:t>
            </a:r>
          </a:p>
        </p:txBody>
      </p:sp>
      <p:sp>
        <p:nvSpPr>
          <p:cNvPr id="25" name="Text Placeholder 5"/>
          <p:cNvSpPr>
            <a:spLocks noGrp="1"/>
          </p:cNvSpPr>
          <p:nvPr>
            <p:ph type="body" sz="quarter" idx="36"/>
          </p:nvPr>
        </p:nvSpPr>
        <p:spPr>
          <a:xfrm>
            <a:off x="9698426" y="4546627"/>
            <a:ext cx="2158297"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sk-SK"/>
              <a:t>Click to edit Master text styles</a:t>
            </a:r>
          </a:p>
        </p:txBody>
      </p:sp>
      <p:sp>
        <p:nvSpPr>
          <p:cNvPr id="30"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4486544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Content Placeholder 16"/>
          <p:cNvSpPr>
            <a:spLocks noGrp="1"/>
          </p:cNvSpPr>
          <p:nvPr>
            <p:ph sz="quarter" idx="14"/>
          </p:nvPr>
        </p:nvSpPr>
        <p:spPr>
          <a:xfrm>
            <a:off x="8256000" y="2006600"/>
            <a:ext cx="3600000" cy="19200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7" name="Content Placeholder 16"/>
          <p:cNvSpPr>
            <a:spLocks noGrp="1"/>
          </p:cNvSpPr>
          <p:nvPr>
            <p:ph sz="quarter" idx="19"/>
          </p:nvPr>
        </p:nvSpPr>
        <p:spPr>
          <a:xfrm>
            <a:off x="381705" y="2006600"/>
            <a:ext cx="3600000" cy="19200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20"/>
          </p:nvPr>
        </p:nvSpPr>
        <p:spPr>
          <a:xfrm>
            <a:off x="4318853" y="2006600"/>
            <a:ext cx="3600000" cy="1920000"/>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sk-SK"/>
              <a:t>Click to edit Master text styles</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solidFill>
                  <a:srgbClr val="BCC8D1"/>
                </a:solidFill>
              </a:rPr>
              <a:t>www.graphicriver.net/goashape</a:t>
            </a:r>
          </a:p>
        </p:txBody>
      </p:sp>
      <p:sp>
        <p:nvSpPr>
          <p:cNvPr id="6" name="Text Placeholder 5"/>
          <p:cNvSpPr>
            <a:spLocks noGrp="1"/>
          </p:cNvSpPr>
          <p:nvPr>
            <p:ph type="body" sz="quarter" idx="22"/>
          </p:nvPr>
        </p:nvSpPr>
        <p:spPr>
          <a:xfrm>
            <a:off x="381007" y="3900379"/>
            <a:ext cx="3600452" cy="720000"/>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sk-SK"/>
              <a:t>Click to edit Master text styles</a:t>
            </a:r>
          </a:p>
        </p:txBody>
      </p:sp>
      <p:sp>
        <p:nvSpPr>
          <p:cNvPr id="12" name="Text Placeholder 5"/>
          <p:cNvSpPr>
            <a:spLocks noGrp="1"/>
          </p:cNvSpPr>
          <p:nvPr>
            <p:ph type="body" sz="quarter" idx="23"/>
          </p:nvPr>
        </p:nvSpPr>
        <p:spPr>
          <a:xfrm>
            <a:off x="4318859" y="3900379"/>
            <a:ext cx="3600452" cy="720000"/>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sk-SK"/>
              <a:t>Click to edit Master text styles</a:t>
            </a:r>
          </a:p>
        </p:txBody>
      </p:sp>
      <p:sp>
        <p:nvSpPr>
          <p:cNvPr id="13" name="Text Placeholder 5"/>
          <p:cNvSpPr>
            <a:spLocks noGrp="1"/>
          </p:cNvSpPr>
          <p:nvPr>
            <p:ph type="body" sz="quarter" idx="24"/>
          </p:nvPr>
        </p:nvSpPr>
        <p:spPr>
          <a:xfrm>
            <a:off x="8255559" y="3900379"/>
            <a:ext cx="3600452" cy="720000"/>
          </a:xfrm>
          <a:solidFill>
            <a:schemeClr val="bg1">
              <a:lumMod val="95000"/>
            </a:schemeClr>
          </a:solidFill>
          <a:ln>
            <a:noFill/>
          </a:ln>
        </p:spPr>
        <p:txBody>
          <a:bodyPr lIns="80979" tIns="161960" rIns="80979" bIns="0"/>
          <a:lstStyle>
            <a:lvl1pPr algn="ctr">
              <a:defRPr sz="1600">
                <a:ln>
                  <a:noFill/>
                </a:ln>
                <a:solidFill>
                  <a:schemeClr val="accent2"/>
                </a:solidFill>
                <a:latin typeface="+mj-lt"/>
                <a:cs typeface="Roboto"/>
              </a:defRPr>
            </a:lvl1pPr>
            <a:lvl2pPr algn="ctr">
              <a:defRPr sz="1600">
                <a:ln>
                  <a:noFill/>
                </a:ln>
                <a:solidFill>
                  <a:schemeClr val="accent2"/>
                </a:solidFill>
                <a:latin typeface="+mj-lt"/>
                <a:cs typeface="Roboto"/>
              </a:defRPr>
            </a:lvl2pPr>
            <a:lvl3pPr algn="ctr">
              <a:defRPr sz="1600">
                <a:ln>
                  <a:noFill/>
                </a:ln>
                <a:solidFill>
                  <a:schemeClr val="accent2"/>
                </a:solidFill>
                <a:latin typeface="+mj-lt"/>
                <a:cs typeface="Roboto"/>
              </a:defRPr>
            </a:lvl3pPr>
            <a:lvl4pPr algn="ctr">
              <a:defRPr sz="1600">
                <a:ln>
                  <a:noFill/>
                </a:ln>
                <a:solidFill>
                  <a:schemeClr val="accent2"/>
                </a:solidFill>
                <a:latin typeface="+mj-lt"/>
                <a:cs typeface="Roboto"/>
              </a:defRPr>
            </a:lvl4pPr>
            <a:lvl5pPr algn="ctr">
              <a:defRPr sz="1600">
                <a:ln>
                  <a:noFill/>
                </a:ln>
                <a:solidFill>
                  <a:schemeClr val="accent2"/>
                </a:solidFill>
                <a:latin typeface="+mj-lt"/>
                <a:cs typeface="Roboto"/>
              </a:defRPr>
            </a:lvl5pPr>
          </a:lstStyle>
          <a:p>
            <a:pPr lvl="0"/>
            <a:r>
              <a:rPr lang="sk-SK"/>
              <a:t>Click to edit Master text styles</a:t>
            </a:r>
          </a:p>
        </p:txBody>
      </p:sp>
      <p:sp>
        <p:nvSpPr>
          <p:cNvPr id="14" name="Text Placeholder 5"/>
          <p:cNvSpPr>
            <a:spLocks noGrp="1"/>
          </p:cNvSpPr>
          <p:nvPr>
            <p:ph type="body" sz="quarter" idx="25"/>
          </p:nvPr>
        </p:nvSpPr>
        <p:spPr>
          <a:xfrm>
            <a:off x="381710" y="4546627"/>
            <a:ext cx="3600452"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sk-SK"/>
              <a:t>Click to edit Master text styles</a:t>
            </a:r>
          </a:p>
        </p:txBody>
      </p:sp>
      <p:sp>
        <p:nvSpPr>
          <p:cNvPr id="15" name="Text Placeholder 5"/>
          <p:cNvSpPr>
            <a:spLocks noGrp="1"/>
          </p:cNvSpPr>
          <p:nvPr>
            <p:ph type="body" sz="quarter" idx="26"/>
          </p:nvPr>
        </p:nvSpPr>
        <p:spPr>
          <a:xfrm>
            <a:off x="4318859" y="4546627"/>
            <a:ext cx="3600452"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sk-SK"/>
              <a:t>Click to edit Master text styles</a:t>
            </a:r>
          </a:p>
        </p:txBody>
      </p:sp>
      <p:sp>
        <p:nvSpPr>
          <p:cNvPr id="16" name="Text Placeholder 5"/>
          <p:cNvSpPr>
            <a:spLocks noGrp="1"/>
          </p:cNvSpPr>
          <p:nvPr>
            <p:ph type="body" sz="quarter" idx="27"/>
          </p:nvPr>
        </p:nvSpPr>
        <p:spPr>
          <a:xfrm>
            <a:off x="8256267" y="4546627"/>
            <a:ext cx="3600452" cy="1196620"/>
          </a:xfrm>
          <a:solidFill>
            <a:schemeClr val="bg1">
              <a:lumMod val="95000"/>
            </a:schemeClr>
          </a:solidFill>
          <a:ln>
            <a:noFill/>
          </a:ln>
        </p:spPr>
        <p:txBody>
          <a:bodyPr lIns="161960" tIns="53987" rIns="161960" bIns="161960"/>
          <a:lstStyle>
            <a:lvl1pPr algn="ctr">
              <a:lnSpc>
                <a:spcPct val="120000"/>
              </a:lnSpc>
              <a:defRPr sz="1333">
                <a:ln>
                  <a:noFill/>
                </a:ln>
                <a:solidFill>
                  <a:schemeClr val="tx1"/>
                </a:solidFill>
                <a:latin typeface="Roboto Light"/>
                <a:cs typeface="Roboto Light"/>
              </a:defRPr>
            </a:lvl1pPr>
            <a:lvl2pPr algn="ctr">
              <a:lnSpc>
                <a:spcPct val="120000"/>
              </a:lnSpc>
              <a:defRPr sz="1333">
                <a:ln>
                  <a:noFill/>
                </a:ln>
                <a:solidFill>
                  <a:schemeClr val="tx1"/>
                </a:solidFill>
                <a:latin typeface="Roboto Light"/>
                <a:cs typeface="Roboto Light"/>
              </a:defRPr>
            </a:lvl2pPr>
            <a:lvl3pPr algn="ctr">
              <a:lnSpc>
                <a:spcPct val="120000"/>
              </a:lnSpc>
              <a:defRPr sz="1333">
                <a:ln>
                  <a:noFill/>
                </a:ln>
                <a:solidFill>
                  <a:schemeClr val="tx1"/>
                </a:solidFill>
                <a:latin typeface="Roboto Light"/>
                <a:cs typeface="Roboto Light"/>
              </a:defRPr>
            </a:lvl3pPr>
            <a:lvl4pPr algn="ctr">
              <a:lnSpc>
                <a:spcPct val="120000"/>
              </a:lnSpc>
              <a:defRPr sz="1333">
                <a:ln>
                  <a:noFill/>
                </a:ln>
                <a:solidFill>
                  <a:schemeClr val="tx1"/>
                </a:solidFill>
                <a:latin typeface="Roboto Light"/>
                <a:cs typeface="Roboto Light"/>
              </a:defRPr>
            </a:lvl4pPr>
            <a:lvl5pPr algn="ctr">
              <a:lnSpc>
                <a:spcPct val="120000"/>
              </a:lnSpc>
              <a:defRPr sz="1333">
                <a:ln>
                  <a:noFill/>
                </a:ln>
                <a:solidFill>
                  <a:schemeClr val="tx1"/>
                </a:solidFill>
                <a:latin typeface="Roboto Light"/>
                <a:cs typeface="Roboto Light"/>
              </a:defRPr>
            </a:lvl5pPr>
          </a:lstStyle>
          <a:p>
            <a:pPr lvl="0"/>
            <a:r>
              <a:rPr lang="sk-SK"/>
              <a:t>Click to edit Master text styles</a:t>
            </a:r>
          </a:p>
        </p:txBody>
      </p:sp>
      <p:sp>
        <p:nvSpPr>
          <p:cNvPr id="21"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3267174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8286079" y="1761098"/>
            <a:ext cx="3569956" cy="4075289"/>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6"/>
          <p:cNvSpPr>
            <a:spLocks noGrp="1"/>
          </p:cNvSpPr>
          <p:nvPr>
            <p:ph sz="quarter" idx="19" hasCustomPrompt="1"/>
          </p:nvPr>
        </p:nvSpPr>
        <p:spPr>
          <a:xfrm>
            <a:off x="349961" y="1761098"/>
            <a:ext cx="3594576" cy="4075289"/>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4333349" y="1761098"/>
            <a:ext cx="3564001" cy="4075289"/>
          </a:xfrm>
          <a:prstGeom prst="rect">
            <a:avLst/>
          </a:prstGeom>
          <a:ln>
            <a:noFill/>
          </a:ln>
        </p:spPr>
        <p:txBody>
          <a:bodyPr>
            <a:noAutofit/>
          </a:bodyPr>
          <a:lstStyle>
            <a:lvl1pPr marL="0" indent="0">
              <a:lnSpc>
                <a:spcPct val="120000"/>
              </a:lnSpc>
              <a:buNone/>
              <a:defRPr sz="1333">
                <a:ln>
                  <a:noFill/>
                </a:ln>
                <a:solidFill>
                  <a:schemeClr val="tx1"/>
                </a:solidFill>
                <a:latin typeface="Roboto Light"/>
                <a:cs typeface="Roboto Light"/>
              </a:defRPr>
            </a:lvl1pPr>
            <a:lvl2pPr marL="609247" indent="0">
              <a:lnSpc>
                <a:spcPct val="120000"/>
              </a:lnSpc>
              <a:buNone/>
              <a:defRPr sz="1333">
                <a:ln>
                  <a:noFill/>
                </a:ln>
                <a:solidFill>
                  <a:schemeClr val="tx1"/>
                </a:solidFill>
                <a:latin typeface="Roboto Light"/>
                <a:cs typeface="Roboto Light"/>
              </a:defRPr>
            </a:lvl2pPr>
            <a:lvl3pPr marL="1218518" indent="0">
              <a:lnSpc>
                <a:spcPct val="120000"/>
              </a:lnSpc>
              <a:buNone/>
              <a:defRPr sz="1333">
                <a:ln>
                  <a:noFill/>
                </a:ln>
                <a:solidFill>
                  <a:schemeClr val="tx1"/>
                </a:solidFill>
                <a:latin typeface="Roboto Light"/>
                <a:cs typeface="Roboto Light"/>
              </a:defRPr>
            </a:lvl3pPr>
            <a:lvl4pPr marL="1827777" indent="0">
              <a:lnSpc>
                <a:spcPct val="120000"/>
              </a:lnSpc>
              <a:buNone/>
              <a:defRPr sz="1333">
                <a:ln>
                  <a:noFill/>
                </a:ln>
                <a:solidFill>
                  <a:schemeClr val="tx1"/>
                </a:solidFill>
                <a:latin typeface="Roboto Light"/>
                <a:cs typeface="Roboto Light"/>
              </a:defRPr>
            </a:lvl4pPr>
            <a:lvl5pPr marL="2437034" indent="0">
              <a:lnSpc>
                <a:spcPct val="120000"/>
              </a:lnSpc>
              <a:buFont typeface="Arial"/>
              <a:buNone/>
              <a:defRPr sz="1333">
                <a:ln>
                  <a:noFill/>
                </a:ln>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3" name="Footer Placeholder 2"/>
          <p:cNvSpPr>
            <a:spLocks noGrp="1"/>
          </p:cNvSpPr>
          <p:nvPr>
            <p:ph type="ftr" sz="quarter" idx="21"/>
          </p:nvPr>
        </p:nvSpPr>
        <p:spPr/>
        <p:txBody>
          <a:bodyPr/>
          <a:lstStyle/>
          <a:p>
            <a:r>
              <a:rPr lang="en-US" dirty="0">
                <a:solidFill>
                  <a:srgbClr val="BCC8D1"/>
                </a:solidFill>
              </a:rPr>
              <a:t>www.graphicriver.net/goashape</a:t>
            </a:r>
          </a:p>
        </p:txBody>
      </p:sp>
      <p:sp>
        <p:nvSpPr>
          <p:cNvPr id="12"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9360289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096000" y="1803400"/>
            <a:ext cx="5760000" cy="3860800"/>
          </a:xfrm>
          <a:prstGeom prst="rect">
            <a:avLst/>
          </a:prstGeom>
        </p:spPr>
        <p:txBody>
          <a:bodyPr>
            <a:norm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solidFill>
                  <a:srgbClr val="BCC8D1"/>
                </a:solidFill>
              </a:rPr>
              <a:t>www.graphicriver.net/goashape</a:t>
            </a:r>
          </a:p>
        </p:txBody>
      </p:sp>
      <p:sp>
        <p:nvSpPr>
          <p:cNvPr id="11" name="Title 10"/>
          <p:cNvSpPr>
            <a:spLocks noGrp="1"/>
          </p:cNvSpPr>
          <p:nvPr>
            <p:ph type="title"/>
          </p:nvPr>
        </p:nvSpPr>
        <p:spPr>
          <a:xfrm>
            <a:off x="336622" y="1092203"/>
            <a:ext cx="10534649" cy="508000"/>
          </a:xfrm>
        </p:spPr>
        <p:txBody>
          <a:bodyPr vert="horz"/>
          <a:lstStyle/>
          <a:p>
            <a:r>
              <a:rPr lang="sk-SK"/>
              <a:t>Click to edit Master title style</a:t>
            </a:r>
            <a:endParaRPr lang="en-US"/>
          </a:p>
        </p:txBody>
      </p:sp>
      <p:sp>
        <p:nvSpPr>
          <p:cNvPr id="10"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5216079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lide 1">
    <p:spTree>
      <p:nvGrpSpPr>
        <p:cNvPr id="1" name=""/>
        <p:cNvGrpSpPr/>
        <p:nvPr/>
      </p:nvGrpSpPr>
      <p:grpSpPr>
        <a:xfrm>
          <a:off x="0" y="0"/>
          <a:ext cx="0" cy="0"/>
          <a:chOff x="0" y="0"/>
          <a:chExt cx="0" cy="0"/>
        </a:xfrm>
      </p:grpSpPr>
      <p:sp>
        <p:nvSpPr>
          <p:cNvPr id="17" name="Content Placeholder 16"/>
          <p:cNvSpPr>
            <a:spLocks noGrp="1"/>
          </p:cNvSpPr>
          <p:nvPr>
            <p:ph sz="quarter" idx="14" hasCustomPrompt="1"/>
          </p:nvPr>
        </p:nvSpPr>
        <p:spPr>
          <a:xfrm>
            <a:off x="336000" y="1803400"/>
            <a:ext cx="5760000" cy="3860800"/>
          </a:xfrm>
          <a:prstGeom prst="rect">
            <a:avLst/>
          </a:prstGeom>
        </p:spPr>
        <p:txBody>
          <a:bodyPr>
            <a:norm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solidFill>
                  <a:srgbClr val="BCC8D1"/>
                </a:solidFill>
              </a:rPr>
              <a:t>www.graphicriver.net/goashape</a:t>
            </a:r>
          </a:p>
        </p:txBody>
      </p:sp>
      <p:sp>
        <p:nvSpPr>
          <p:cNvPr id="8" name="Title 7"/>
          <p:cNvSpPr>
            <a:spLocks noGrp="1"/>
          </p:cNvSpPr>
          <p:nvPr>
            <p:ph type="title"/>
          </p:nvPr>
        </p:nvSpPr>
        <p:spPr/>
        <p:txBody>
          <a:bodyPr vert="horz"/>
          <a:lstStyle/>
          <a:p>
            <a:r>
              <a:rPr lang="sk-SK"/>
              <a:t>Click to edit Master title style</a:t>
            </a:r>
            <a:endParaRPr lang="en-US"/>
          </a:p>
        </p:txBody>
      </p:sp>
      <p:sp>
        <p:nvSpPr>
          <p:cNvPr id="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162749292"/>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6096000" y="2209800"/>
            <a:ext cx="5760000" cy="3443111"/>
          </a:xfrm>
          <a:prstGeom prst="rect">
            <a:avLst/>
          </a:prstGeom>
        </p:spPr>
        <p:txBody>
          <a:bodyPr>
            <a:no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solidFill>
                  <a:srgbClr val="BCC8D1"/>
                </a:solidFill>
              </a:rPr>
              <a:t>www.graphicriver.net/goashape</a:t>
            </a:r>
          </a:p>
        </p:txBody>
      </p:sp>
      <p:sp>
        <p:nvSpPr>
          <p:cNvPr id="11" name="Title 10"/>
          <p:cNvSpPr>
            <a:spLocks noGrp="1"/>
          </p:cNvSpPr>
          <p:nvPr>
            <p:ph type="title"/>
          </p:nvPr>
        </p:nvSpPr>
        <p:spPr>
          <a:xfrm>
            <a:off x="336622" y="1092203"/>
            <a:ext cx="10534649" cy="508000"/>
          </a:xfrm>
        </p:spPr>
        <p:txBody>
          <a:bodyPr vert="horz"/>
          <a:lstStyle/>
          <a:p>
            <a:r>
              <a:rPr lang="sk-SK"/>
              <a:t>Click to edit Master title style</a:t>
            </a:r>
            <a:endParaRPr lang="en-US"/>
          </a:p>
        </p:txBody>
      </p:sp>
      <p:sp>
        <p:nvSpPr>
          <p:cNvPr id="7" name="Content Placeholder 16"/>
          <p:cNvSpPr>
            <a:spLocks noGrp="1"/>
          </p:cNvSpPr>
          <p:nvPr>
            <p:ph sz="quarter" idx="18"/>
          </p:nvPr>
        </p:nvSpPr>
        <p:spPr>
          <a:xfrm>
            <a:off x="336593" y="2209800"/>
            <a:ext cx="2609849" cy="1727200"/>
          </a:xfrm>
          <a:prstGeom prst="rect">
            <a:avLst/>
          </a:prstGeom>
        </p:spPr>
        <p:txBody>
          <a:bodyPr>
            <a:norm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r>
              <a:rPr lang="sk-SK"/>
              <a:t>Click to edit Master text styles</a:t>
            </a:r>
          </a:p>
        </p:txBody>
      </p:sp>
      <p:sp>
        <p:nvSpPr>
          <p:cNvPr id="8" name="Content Placeholder 16"/>
          <p:cNvSpPr>
            <a:spLocks noGrp="1"/>
          </p:cNvSpPr>
          <p:nvPr>
            <p:ph sz="quarter" idx="19"/>
          </p:nvPr>
        </p:nvSpPr>
        <p:spPr>
          <a:xfrm>
            <a:off x="336593" y="3925715"/>
            <a:ext cx="2609849" cy="1727200"/>
          </a:xfrm>
          <a:prstGeom prst="rect">
            <a:avLst/>
          </a:prstGeom>
        </p:spPr>
        <p:txBody>
          <a:bodyPr>
            <a:norm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r>
              <a:rPr lang="sk-SK"/>
              <a:t>Click to edit Master text styles</a:t>
            </a:r>
          </a:p>
        </p:txBody>
      </p:sp>
      <p:sp>
        <p:nvSpPr>
          <p:cNvPr id="9" name="Content Placeholder 16"/>
          <p:cNvSpPr>
            <a:spLocks noGrp="1"/>
          </p:cNvSpPr>
          <p:nvPr>
            <p:ph sz="quarter" idx="20"/>
          </p:nvPr>
        </p:nvSpPr>
        <p:spPr>
          <a:xfrm>
            <a:off x="2935156" y="2209800"/>
            <a:ext cx="2609849" cy="1727200"/>
          </a:xfrm>
          <a:prstGeom prst="rect">
            <a:avLst/>
          </a:prstGeom>
        </p:spPr>
        <p:txBody>
          <a:bodyPr>
            <a:norm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r>
              <a:rPr lang="sk-SK"/>
              <a:t>Click to edit Master text styles</a:t>
            </a:r>
          </a:p>
        </p:txBody>
      </p:sp>
      <p:sp>
        <p:nvSpPr>
          <p:cNvPr id="10" name="Content Placeholder 16"/>
          <p:cNvSpPr>
            <a:spLocks noGrp="1"/>
          </p:cNvSpPr>
          <p:nvPr>
            <p:ph sz="quarter" idx="21"/>
          </p:nvPr>
        </p:nvSpPr>
        <p:spPr>
          <a:xfrm>
            <a:off x="2935156" y="3925715"/>
            <a:ext cx="2609849" cy="1727200"/>
          </a:xfrm>
          <a:prstGeom prst="rect">
            <a:avLst/>
          </a:prstGeom>
        </p:spPr>
        <p:txBody>
          <a:bodyPr>
            <a:normAutofit/>
          </a:bodyPr>
          <a:lstStyle>
            <a:lvl1pPr marL="0" indent="0">
              <a:lnSpc>
                <a:spcPct val="120000"/>
              </a:lnSpc>
              <a:spcAft>
                <a:spcPts val="800"/>
              </a:spcAft>
              <a:buNone/>
              <a:defRPr sz="1333">
                <a:solidFill>
                  <a:schemeClr val="tx1"/>
                </a:solidFill>
                <a:latin typeface="Roboto Light"/>
                <a:cs typeface="Roboto Light"/>
              </a:defRPr>
            </a:lvl1pPr>
            <a:lvl2pPr marL="609247" indent="0">
              <a:lnSpc>
                <a:spcPct val="120000"/>
              </a:lnSpc>
              <a:spcAft>
                <a:spcPts val="800"/>
              </a:spcAft>
              <a:buNone/>
              <a:defRPr sz="1333">
                <a:solidFill>
                  <a:schemeClr val="tx1"/>
                </a:solidFill>
                <a:latin typeface="Roboto Light"/>
                <a:cs typeface="Roboto Light"/>
              </a:defRPr>
            </a:lvl2pPr>
            <a:lvl3pPr marL="1218518" indent="0">
              <a:lnSpc>
                <a:spcPct val="120000"/>
              </a:lnSpc>
              <a:spcAft>
                <a:spcPts val="800"/>
              </a:spcAft>
              <a:buNone/>
              <a:defRPr sz="1333">
                <a:solidFill>
                  <a:schemeClr val="tx1"/>
                </a:solidFill>
                <a:latin typeface="Roboto Light"/>
                <a:cs typeface="Roboto Light"/>
              </a:defRPr>
            </a:lvl3pPr>
            <a:lvl4pPr marL="1827777" indent="0">
              <a:lnSpc>
                <a:spcPct val="120000"/>
              </a:lnSpc>
              <a:spcAft>
                <a:spcPts val="800"/>
              </a:spcAft>
              <a:buNone/>
              <a:defRPr sz="1333">
                <a:solidFill>
                  <a:schemeClr val="tx1"/>
                </a:solidFill>
                <a:latin typeface="Roboto Light"/>
                <a:cs typeface="Roboto Light"/>
              </a:defRPr>
            </a:lvl4pPr>
            <a:lvl5pPr marL="2437034" indent="0">
              <a:lnSpc>
                <a:spcPct val="120000"/>
              </a:lnSpc>
              <a:spcAft>
                <a:spcPts val="800"/>
              </a:spcAft>
              <a:buFont typeface="Arial"/>
              <a:buNone/>
              <a:defRPr sz="1333">
                <a:solidFill>
                  <a:schemeClr val="tx1"/>
                </a:solidFill>
                <a:latin typeface="Roboto Light"/>
                <a:cs typeface="Roboto Light"/>
              </a:defRPr>
            </a:lvl5pPr>
          </a:lstStyle>
          <a:p>
            <a:pPr lvl="0"/>
            <a:r>
              <a:rPr lang="sk-SK"/>
              <a:t>Click to edit Master text styles</a:t>
            </a:r>
          </a:p>
        </p:txBody>
      </p:sp>
      <p:sp>
        <p:nvSpPr>
          <p:cNvPr id="15"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8443456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36000" y="1803400"/>
            <a:ext cx="5760000" cy="3860800"/>
          </a:xfrm>
          <a:prstGeom prst="rect">
            <a:avLst/>
          </a:prstGeom>
        </p:spPr>
        <p:txBody>
          <a:bodyPr>
            <a:noAutofit/>
          </a:bodyPr>
          <a:lstStyle>
            <a:lvl1pPr marL="0" indent="0" algn="l">
              <a:lnSpc>
                <a:spcPct val="120000"/>
              </a:lnSpc>
              <a:buFont typeface="Arial"/>
              <a:buNone/>
              <a:defRPr sz="1333">
                <a:solidFill>
                  <a:schemeClr val="tx1"/>
                </a:solidFill>
                <a:latin typeface="Roboto Light"/>
                <a:cs typeface="Roboto Light"/>
              </a:defRPr>
            </a:lvl1pPr>
            <a:lvl2pPr marL="609247" indent="0" algn="ctr">
              <a:buNone/>
              <a:defRPr sz="2667"/>
            </a:lvl2pPr>
            <a:lvl3pPr marL="1218518" indent="0" algn="ctr">
              <a:buNone/>
              <a:defRPr sz="2400"/>
            </a:lvl3pPr>
            <a:lvl4pPr marL="1827777" indent="0" algn="ctr">
              <a:buNone/>
              <a:defRPr sz="2133"/>
            </a:lvl4pPr>
            <a:lvl5pPr marL="2437034" indent="0" algn="ctr">
              <a:buNone/>
              <a:defRPr sz="2133"/>
            </a:lvl5pPr>
            <a:lvl6pPr marL="3046291" indent="0" algn="ctr">
              <a:buNone/>
              <a:defRPr sz="2133"/>
            </a:lvl6pPr>
            <a:lvl7pPr marL="3655539" indent="0" algn="ctr">
              <a:buNone/>
              <a:defRPr sz="2133"/>
            </a:lvl7pPr>
            <a:lvl8pPr marL="4264800" indent="0" algn="ctr">
              <a:buNone/>
              <a:defRPr sz="2133"/>
            </a:lvl8pPr>
            <a:lvl9pPr marL="4874057" indent="0" algn="ctr">
              <a:buNone/>
              <a:defRPr sz="2133"/>
            </a:lvl9pPr>
          </a:lstStyle>
          <a:p>
            <a:r>
              <a:rPr lang="en-US" dirty="0"/>
              <a:t>Click to edit master subtitle style</a:t>
            </a:r>
          </a:p>
        </p:txBody>
      </p:sp>
      <p:sp>
        <p:nvSpPr>
          <p:cNvPr id="17" name="Content Placeholder 16"/>
          <p:cNvSpPr>
            <a:spLocks noGrp="1"/>
          </p:cNvSpPr>
          <p:nvPr>
            <p:ph sz="quarter" idx="14" hasCustomPrompt="1"/>
          </p:nvPr>
        </p:nvSpPr>
        <p:spPr>
          <a:xfrm>
            <a:off x="6096000" y="1803400"/>
            <a:ext cx="5760000" cy="3860800"/>
          </a:xfrm>
          <a:prstGeom prst="rect">
            <a:avLst/>
          </a:prstGeom>
        </p:spPr>
        <p:txBody>
          <a:bodyPr>
            <a:norm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solidFill>
                  <a:srgbClr val="BCC8D1"/>
                </a:solidFill>
              </a:rPr>
              <a:t>www.graphicriver.net/goashape</a:t>
            </a:r>
          </a:p>
        </p:txBody>
      </p:sp>
      <p:sp>
        <p:nvSpPr>
          <p:cNvPr id="8" name="Title 7"/>
          <p:cNvSpPr>
            <a:spLocks noGrp="1"/>
          </p:cNvSpPr>
          <p:nvPr>
            <p:ph type="title"/>
          </p:nvPr>
        </p:nvSpPr>
        <p:spPr/>
        <p:txBody>
          <a:bodyPr vert="horz"/>
          <a:lstStyle/>
          <a:p>
            <a:r>
              <a:rPr lang="sk-SK"/>
              <a:t>Click to edit Master title style</a:t>
            </a:r>
            <a:endParaRPr lang="en-US"/>
          </a:p>
        </p:txBody>
      </p:sp>
      <p:sp>
        <p:nvSpPr>
          <p:cNvPr id="9"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170227230"/>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1071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36000" y="1803400"/>
            <a:ext cx="5760000" cy="3860800"/>
          </a:xfrm>
          <a:prstGeom prst="rect">
            <a:avLst/>
          </a:prstGeom>
        </p:spPr>
        <p:txBody>
          <a:bodyPr>
            <a:noAutofit/>
          </a:bodyPr>
          <a:lstStyle>
            <a:lvl1pPr marL="0" indent="0" algn="l">
              <a:lnSpc>
                <a:spcPct val="120000"/>
              </a:lnSpc>
              <a:buFont typeface="Arial"/>
              <a:buNone/>
              <a:defRPr sz="1333">
                <a:solidFill>
                  <a:schemeClr val="tx1"/>
                </a:solidFill>
                <a:latin typeface="Roboto Light"/>
                <a:cs typeface="Roboto Light"/>
              </a:defRPr>
            </a:lvl1pPr>
            <a:lvl2pPr marL="609247" indent="0" algn="ctr">
              <a:buNone/>
              <a:defRPr sz="2667"/>
            </a:lvl2pPr>
            <a:lvl3pPr marL="1218518" indent="0" algn="ctr">
              <a:buNone/>
              <a:defRPr sz="2400"/>
            </a:lvl3pPr>
            <a:lvl4pPr marL="1827777" indent="0" algn="ctr">
              <a:buNone/>
              <a:defRPr sz="2133"/>
            </a:lvl4pPr>
            <a:lvl5pPr marL="2437034" indent="0" algn="ctr">
              <a:buNone/>
              <a:defRPr sz="2133"/>
            </a:lvl5pPr>
            <a:lvl6pPr marL="3046291" indent="0" algn="ctr">
              <a:buNone/>
              <a:defRPr sz="2133"/>
            </a:lvl6pPr>
            <a:lvl7pPr marL="3655539" indent="0" algn="ctr">
              <a:buNone/>
              <a:defRPr sz="2133"/>
            </a:lvl7pPr>
            <a:lvl8pPr marL="4264800" indent="0" algn="ctr">
              <a:buNone/>
              <a:defRPr sz="2133"/>
            </a:lvl8pPr>
            <a:lvl9pPr marL="4874057" indent="0" algn="ctr">
              <a:buNone/>
              <a:defRPr sz="2133"/>
            </a:lvl9pPr>
          </a:lstStyle>
          <a:p>
            <a:r>
              <a:rPr lang="en-US" dirty="0"/>
              <a:t>Click to edit master subtitle style</a:t>
            </a:r>
          </a:p>
        </p:txBody>
      </p:sp>
      <p:sp>
        <p:nvSpPr>
          <p:cNvPr id="6" name="Footer Placeholder 5"/>
          <p:cNvSpPr>
            <a:spLocks noGrp="1"/>
          </p:cNvSpPr>
          <p:nvPr>
            <p:ph type="ftr" sz="quarter" idx="10"/>
          </p:nvPr>
        </p:nvSpPr>
        <p:spPr/>
        <p:txBody>
          <a:bodyPr/>
          <a:lstStyle/>
          <a:p>
            <a:r>
              <a:rPr lang="en-US" dirty="0">
                <a:solidFill>
                  <a:srgbClr val="BCC8D1"/>
                </a:solidFill>
              </a:rPr>
              <a:t>www.graphicriver.net/goashape</a:t>
            </a:r>
          </a:p>
        </p:txBody>
      </p:sp>
      <p:sp>
        <p:nvSpPr>
          <p:cNvPr id="11" name="Title 10"/>
          <p:cNvSpPr>
            <a:spLocks noGrp="1"/>
          </p:cNvSpPr>
          <p:nvPr>
            <p:ph type="title"/>
          </p:nvPr>
        </p:nvSpPr>
        <p:spPr/>
        <p:txBody>
          <a:bodyPr vert="horz"/>
          <a:lstStyle/>
          <a:p>
            <a:r>
              <a:rPr lang="sk-SK"/>
              <a:t>Click to edit Master title style</a:t>
            </a:r>
            <a:endParaRPr lang="en-US"/>
          </a:p>
        </p:txBody>
      </p:sp>
      <p:sp>
        <p:nvSpPr>
          <p:cNvPr id="8"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013437892"/>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33" y="1803400"/>
            <a:ext cx="5759999" cy="3860800"/>
          </a:xfrm>
          <a:prstGeom prst="rect">
            <a:avLst/>
          </a:prstGeom>
        </p:spPr>
        <p:txBody>
          <a:bodyPr>
            <a:normAutofit/>
          </a:bodyPr>
          <a:lstStyle>
            <a:lvl1pPr marL="0" indent="0" algn="l">
              <a:lnSpc>
                <a:spcPct val="120000"/>
              </a:lnSpc>
              <a:buFont typeface="Arial"/>
              <a:buNone/>
              <a:defRPr sz="1333">
                <a:solidFill>
                  <a:schemeClr val="tx1"/>
                </a:solidFill>
                <a:latin typeface="Roboto Light"/>
                <a:cs typeface="Roboto Light"/>
              </a:defRPr>
            </a:lvl1pPr>
            <a:lvl2pPr marL="609247" indent="0" algn="ctr">
              <a:buNone/>
              <a:defRPr sz="2667"/>
            </a:lvl2pPr>
            <a:lvl3pPr marL="1218518" indent="0" algn="ctr">
              <a:buNone/>
              <a:defRPr sz="2400"/>
            </a:lvl3pPr>
            <a:lvl4pPr marL="1827777" indent="0" algn="ctr">
              <a:buNone/>
              <a:defRPr sz="2133"/>
            </a:lvl4pPr>
            <a:lvl5pPr marL="2437034" indent="0" algn="ctr">
              <a:buNone/>
              <a:defRPr sz="2133"/>
            </a:lvl5pPr>
            <a:lvl6pPr marL="3046291" indent="0" algn="ctr">
              <a:buNone/>
              <a:defRPr sz="2133"/>
            </a:lvl6pPr>
            <a:lvl7pPr marL="3655539" indent="0" algn="ctr">
              <a:buNone/>
              <a:defRPr sz="2133"/>
            </a:lvl7pPr>
            <a:lvl8pPr marL="4264800" indent="0" algn="ctr">
              <a:buNone/>
              <a:defRPr sz="2133"/>
            </a:lvl8pPr>
            <a:lvl9pPr marL="4874057" indent="0" algn="ctr">
              <a:buNone/>
              <a:defRPr sz="2133"/>
            </a:lvl9pPr>
          </a:lstStyle>
          <a:p>
            <a:r>
              <a:rPr lang="sk-SK"/>
              <a:t>Click to edit Master subtitle style</a:t>
            </a:r>
            <a:endParaRPr lang="en-US" dirty="0"/>
          </a:p>
        </p:txBody>
      </p:sp>
      <p:sp>
        <p:nvSpPr>
          <p:cNvPr id="4" name="Content Placeholder 3"/>
          <p:cNvSpPr>
            <a:spLocks noGrp="1"/>
          </p:cNvSpPr>
          <p:nvPr>
            <p:ph sz="quarter" idx="17"/>
          </p:nvPr>
        </p:nvSpPr>
        <p:spPr>
          <a:xfrm>
            <a:off x="336554" y="1803400"/>
            <a:ext cx="5759451" cy="3860800"/>
          </a:xfrm>
          <a:prstGeom prst="rect">
            <a:avLst/>
          </a:prstGeo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5" name="Title 4"/>
          <p:cNvSpPr>
            <a:spLocks noGrp="1"/>
          </p:cNvSpPr>
          <p:nvPr>
            <p:ph type="title"/>
          </p:nvPr>
        </p:nvSpPr>
        <p:spPr/>
        <p:txBody>
          <a:bodyPr vert="horz"/>
          <a:lstStyle/>
          <a:p>
            <a:r>
              <a:rPr lang="sk-SK"/>
              <a:t>Click to edit Master title style</a:t>
            </a:r>
            <a:endParaRPr lang="en-US"/>
          </a:p>
        </p:txBody>
      </p:sp>
      <p:sp>
        <p:nvSpPr>
          <p:cNvPr id="6" name="Footer Placeholder 5"/>
          <p:cNvSpPr>
            <a:spLocks noGrp="1"/>
          </p:cNvSpPr>
          <p:nvPr>
            <p:ph type="ftr" sz="quarter" idx="18"/>
          </p:nvPr>
        </p:nvSpPr>
        <p:spPr/>
        <p:txBody>
          <a:bodyPr/>
          <a:lstStyle/>
          <a:p>
            <a:r>
              <a:rPr lang="en-US" dirty="0">
                <a:solidFill>
                  <a:srgbClr val="BCC8D1"/>
                </a:solidFill>
              </a:rPr>
              <a:t>www.graphicriver.net/goashape</a:t>
            </a:r>
          </a:p>
        </p:txBody>
      </p:sp>
      <p:sp>
        <p:nvSpPr>
          <p:cNvPr id="9"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51918430"/>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Slide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33" y="1803400"/>
            <a:ext cx="5759999" cy="3860800"/>
          </a:xfrm>
          <a:prstGeom prst="rect">
            <a:avLst/>
          </a:prstGeom>
        </p:spPr>
        <p:txBody>
          <a:bodyPr>
            <a:noAutofit/>
          </a:bodyPr>
          <a:lstStyle>
            <a:lvl1pPr marL="0" indent="0" algn="l">
              <a:lnSpc>
                <a:spcPct val="120000"/>
              </a:lnSpc>
              <a:buFont typeface="Arial"/>
              <a:buNone/>
              <a:defRPr sz="1333">
                <a:solidFill>
                  <a:schemeClr val="tx1"/>
                </a:solidFill>
                <a:latin typeface="Roboto Light"/>
                <a:cs typeface="Roboto Light"/>
              </a:defRPr>
            </a:lvl1pPr>
            <a:lvl2pPr marL="609247" indent="0" algn="ctr">
              <a:buNone/>
              <a:defRPr sz="2667"/>
            </a:lvl2pPr>
            <a:lvl3pPr marL="1218518" indent="0" algn="ctr">
              <a:buNone/>
              <a:defRPr sz="2400"/>
            </a:lvl3pPr>
            <a:lvl4pPr marL="1827777" indent="0" algn="ctr">
              <a:buNone/>
              <a:defRPr sz="2133"/>
            </a:lvl4pPr>
            <a:lvl5pPr marL="2437034" indent="0" algn="ctr">
              <a:buNone/>
              <a:defRPr sz="2133"/>
            </a:lvl5pPr>
            <a:lvl6pPr marL="3046291" indent="0" algn="ctr">
              <a:buNone/>
              <a:defRPr sz="2133"/>
            </a:lvl6pPr>
            <a:lvl7pPr marL="3655539" indent="0" algn="ctr">
              <a:buNone/>
              <a:defRPr sz="2133"/>
            </a:lvl7pPr>
            <a:lvl8pPr marL="4264800" indent="0" algn="ctr">
              <a:buNone/>
              <a:defRPr sz="2133"/>
            </a:lvl8pPr>
            <a:lvl9pPr marL="4874057" indent="0" algn="ctr">
              <a:buNone/>
              <a:defRPr sz="2133"/>
            </a:lvl9pPr>
          </a:lstStyle>
          <a:p>
            <a:r>
              <a:rPr lang="sk-SK"/>
              <a:t>Click to edit Master subtitle style</a:t>
            </a:r>
            <a:endParaRPr lang="en-US" dirty="0"/>
          </a:p>
        </p:txBody>
      </p:sp>
      <p:sp>
        <p:nvSpPr>
          <p:cNvPr id="2" name="Title 1"/>
          <p:cNvSpPr>
            <a:spLocks noGrp="1"/>
          </p:cNvSpPr>
          <p:nvPr>
            <p:ph type="title"/>
          </p:nvPr>
        </p:nvSpPr>
        <p:spPr/>
        <p:txBody>
          <a:bodyPr vert="horz"/>
          <a:lstStyle/>
          <a:p>
            <a:r>
              <a:rPr lang="sk-SK"/>
              <a:t>Click to edit Master title style</a:t>
            </a:r>
            <a:endParaRPr lang="en-US"/>
          </a:p>
        </p:txBody>
      </p:sp>
      <p:sp>
        <p:nvSpPr>
          <p:cNvPr id="4" name="Footer Placeholder 3"/>
          <p:cNvSpPr>
            <a:spLocks noGrp="1"/>
          </p:cNvSpPr>
          <p:nvPr>
            <p:ph type="ftr" sz="quarter" idx="10"/>
          </p:nvPr>
        </p:nvSpPr>
        <p:spPr/>
        <p:txBody>
          <a:bodyPr/>
          <a:lstStyle/>
          <a:p>
            <a:r>
              <a:rPr lang="en-US" dirty="0">
                <a:solidFill>
                  <a:srgbClr val="BCC8D1"/>
                </a:solidFill>
              </a:rPr>
              <a:t>www.graphicriver.net/goashape</a:t>
            </a:r>
          </a:p>
        </p:txBody>
      </p:sp>
      <p:sp>
        <p:nvSpPr>
          <p:cNvPr id="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571401058"/>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lide 1">
    <p:spTree>
      <p:nvGrpSpPr>
        <p:cNvPr id="1" name=""/>
        <p:cNvGrpSpPr/>
        <p:nvPr/>
      </p:nvGrpSpPr>
      <p:grpSpPr>
        <a:xfrm>
          <a:off x="0" y="0"/>
          <a:ext cx="0" cy="0"/>
          <a:chOff x="0" y="0"/>
          <a:chExt cx="0" cy="0"/>
        </a:xfrm>
      </p:grpSpPr>
      <p:sp>
        <p:nvSpPr>
          <p:cNvPr id="14" name="Content Placeholder 16"/>
          <p:cNvSpPr>
            <a:spLocks noGrp="1"/>
          </p:cNvSpPr>
          <p:nvPr>
            <p:ph sz="quarter" idx="14" hasCustomPrompt="1"/>
          </p:nvPr>
        </p:nvSpPr>
        <p:spPr>
          <a:xfrm>
            <a:off x="336000" y="1803400"/>
            <a:ext cx="11520000" cy="3860800"/>
          </a:xfrm>
          <a:prstGeom prst="rect">
            <a:avLst/>
          </a:prstGeom>
        </p:spPr>
        <p:txBody>
          <a:bodyPr>
            <a:noAutofit/>
          </a:bodyPr>
          <a:lstStyle>
            <a:lvl1pPr marL="0" indent="0">
              <a:lnSpc>
                <a:spcPct val="130000"/>
              </a:lnSpc>
              <a:spcBef>
                <a:spcPts val="0"/>
              </a:spcBef>
              <a:buNone/>
              <a:defRPr sz="1333" b="0" i="0">
                <a:solidFill>
                  <a:schemeClr val="tx1"/>
                </a:solidFill>
                <a:latin typeface="Roboto Light"/>
                <a:cs typeface="Roboto Light"/>
              </a:defRPr>
            </a:lvl1pPr>
            <a:lvl2pPr marL="609247" indent="0">
              <a:lnSpc>
                <a:spcPct val="120000"/>
              </a:lnSpc>
              <a:spcBef>
                <a:spcPts val="0"/>
              </a:spcBef>
              <a:buNone/>
              <a:defRPr sz="1333" b="0" i="0">
                <a:solidFill>
                  <a:schemeClr val="tx1"/>
                </a:solidFill>
                <a:latin typeface="Roboto Light"/>
                <a:cs typeface="Roboto Light"/>
              </a:defRPr>
            </a:lvl2pPr>
            <a:lvl3pPr marL="1218518" indent="0">
              <a:lnSpc>
                <a:spcPct val="130000"/>
              </a:lnSpc>
              <a:spcBef>
                <a:spcPts val="0"/>
              </a:spcBef>
              <a:buNone/>
              <a:defRPr sz="1333" b="0" i="0">
                <a:solidFill>
                  <a:schemeClr val="tx1"/>
                </a:solidFill>
                <a:latin typeface="Roboto Light"/>
                <a:cs typeface="Roboto Light"/>
              </a:defRPr>
            </a:lvl3pPr>
            <a:lvl4pPr marL="1827777" indent="0">
              <a:lnSpc>
                <a:spcPct val="130000"/>
              </a:lnSpc>
              <a:spcBef>
                <a:spcPts val="0"/>
              </a:spcBef>
              <a:buNone/>
              <a:defRPr sz="1333" b="0" i="0">
                <a:solidFill>
                  <a:schemeClr val="tx1"/>
                </a:solidFill>
                <a:latin typeface="Roboto Light"/>
                <a:cs typeface="Roboto Light"/>
              </a:defRPr>
            </a:lvl4pPr>
            <a:lvl5pPr marL="2437034" indent="0">
              <a:lnSpc>
                <a:spcPct val="130000"/>
              </a:lnSpc>
              <a:spcBef>
                <a:spcPts val="0"/>
              </a:spcBef>
              <a:buFont typeface="Arial"/>
              <a:buNone/>
              <a:defRPr sz="1333" b="0" i="0">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p:cNvSpPr>
            <a:spLocks noGrp="1"/>
          </p:cNvSpPr>
          <p:nvPr>
            <p:ph type="ftr" sz="quarter" idx="17"/>
          </p:nvPr>
        </p:nvSpPr>
        <p:spPr/>
        <p:txBody>
          <a:bodyPr/>
          <a:lstStyle/>
          <a:p>
            <a:r>
              <a:rPr lang="en-US" dirty="0">
                <a:solidFill>
                  <a:srgbClr val="BCC8D1"/>
                </a:solidFill>
              </a:rPr>
              <a:t>www.graphicriver.net/goashape</a:t>
            </a:r>
          </a:p>
        </p:txBody>
      </p:sp>
      <p:sp>
        <p:nvSpPr>
          <p:cNvPr id="4" name="Title 3"/>
          <p:cNvSpPr>
            <a:spLocks noGrp="1"/>
          </p:cNvSpPr>
          <p:nvPr>
            <p:ph type="title"/>
          </p:nvPr>
        </p:nvSpPr>
        <p:spPr/>
        <p:txBody>
          <a:bodyPr vert="horz"/>
          <a:lstStyle/>
          <a:p>
            <a:r>
              <a:rPr lang="sk-SK"/>
              <a:t>Click to edit Master title style</a:t>
            </a:r>
            <a:endParaRPr lang="en-US"/>
          </a:p>
        </p:txBody>
      </p:sp>
      <p:sp>
        <p:nvSpPr>
          <p:cNvPr id="7"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502137197"/>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Slide 1">
    <p:spTree>
      <p:nvGrpSpPr>
        <p:cNvPr id="1" name=""/>
        <p:cNvGrpSpPr/>
        <p:nvPr/>
      </p:nvGrpSpPr>
      <p:grpSpPr>
        <a:xfrm>
          <a:off x="0" y="0"/>
          <a:ext cx="0" cy="0"/>
          <a:chOff x="0" y="0"/>
          <a:chExt cx="0" cy="0"/>
        </a:xfrm>
      </p:grpSpPr>
      <p:sp>
        <p:nvSpPr>
          <p:cNvPr id="14" name="Content Placeholder 16"/>
          <p:cNvSpPr>
            <a:spLocks noGrp="1"/>
          </p:cNvSpPr>
          <p:nvPr>
            <p:ph sz="quarter" idx="14"/>
          </p:nvPr>
        </p:nvSpPr>
        <p:spPr>
          <a:xfrm>
            <a:off x="0" y="1803407"/>
            <a:ext cx="12192000" cy="2641600"/>
          </a:xfrm>
          <a:prstGeom prst="rect">
            <a:avLst/>
          </a:prstGeom>
        </p:spPr>
        <p:txBody>
          <a:bodyPr>
            <a:noAutofit/>
          </a:bodyPr>
          <a:lstStyle>
            <a:lvl1pPr marL="0" indent="0">
              <a:lnSpc>
                <a:spcPct val="130000"/>
              </a:lnSpc>
              <a:spcBef>
                <a:spcPts val="0"/>
              </a:spcBef>
              <a:buNone/>
              <a:defRPr sz="1333" b="0" i="0">
                <a:solidFill>
                  <a:schemeClr val="tx1"/>
                </a:solidFill>
                <a:latin typeface="Roboto Light"/>
                <a:cs typeface="Roboto Light"/>
              </a:defRPr>
            </a:lvl1pPr>
            <a:lvl2pPr marL="609247" indent="0">
              <a:lnSpc>
                <a:spcPct val="120000"/>
              </a:lnSpc>
              <a:spcBef>
                <a:spcPts val="0"/>
              </a:spcBef>
              <a:buNone/>
              <a:defRPr sz="1333" b="0" i="0">
                <a:solidFill>
                  <a:schemeClr val="tx1"/>
                </a:solidFill>
                <a:latin typeface="Roboto Light"/>
                <a:cs typeface="Roboto Light"/>
              </a:defRPr>
            </a:lvl2pPr>
            <a:lvl3pPr marL="1218518" indent="0">
              <a:lnSpc>
                <a:spcPct val="130000"/>
              </a:lnSpc>
              <a:spcBef>
                <a:spcPts val="0"/>
              </a:spcBef>
              <a:buNone/>
              <a:defRPr sz="1333" b="0" i="0">
                <a:solidFill>
                  <a:schemeClr val="tx1"/>
                </a:solidFill>
                <a:latin typeface="Roboto Light"/>
                <a:cs typeface="Roboto Light"/>
              </a:defRPr>
            </a:lvl3pPr>
            <a:lvl4pPr marL="1827777" indent="0">
              <a:lnSpc>
                <a:spcPct val="130000"/>
              </a:lnSpc>
              <a:spcBef>
                <a:spcPts val="0"/>
              </a:spcBef>
              <a:buNone/>
              <a:defRPr sz="1333" b="0" i="0">
                <a:solidFill>
                  <a:schemeClr val="tx1"/>
                </a:solidFill>
                <a:latin typeface="Roboto Light"/>
                <a:cs typeface="Roboto Light"/>
              </a:defRPr>
            </a:lvl4pPr>
            <a:lvl5pPr marL="2437034" indent="0">
              <a:lnSpc>
                <a:spcPct val="130000"/>
              </a:lnSpc>
              <a:spcBef>
                <a:spcPts val="0"/>
              </a:spcBef>
              <a:buFont typeface="Arial"/>
              <a:buNone/>
              <a:defRPr sz="1333" b="0" i="0">
                <a:solidFill>
                  <a:schemeClr val="tx1"/>
                </a:solidFill>
                <a:latin typeface="Roboto Light"/>
                <a:cs typeface="Roboto Light"/>
              </a:defRPr>
            </a:lvl5pPr>
          </a:lstStyle>
          <a:p>
            <a:pPr lvl="0"/>
            <a:r>
              <a:rPr lang="sk-SK"/>
              <a:t>Click to edit Master text styles</a:t>
            </a:r>
          </a:p>
        </p:txBody>
      </p:sp>
      <p:sp>
        <p:nvSpPr>
          <p:cNvPr id="2" name="Footer Placeholder 1"/>
          <p:cNvSpPr>
            <a:spLocks noGrp="1"/>
          </p:cNvSpPr>
          <p:nvPr>
            <p:ph type="ftr" sz="quarter" idx="17"/>
          </p:nvPr>
        </p:nvSpPr>
        <p:spPr/>
        <p:txBody>
          <a:bodyPr/>
          <a:lstStyle/>
          <a:p>
            <a:r>
              <a:rPr lang="en-US" dirty="0">
                <a:solidFill>
                  <a:srgbClr val="BCC8D1"/>
                </a:solidFill>
              </a:rPr>
              <a:t>www.graphicriver.net/goashape</a:t>
            </a:r>
          </a:p>
        </p:txBody>
      </p:sp>
      <p:sp>
        <p:nvSpPr>
          <p:cNvPr id="4" name="Title 3"/>
          <p:cNvSpPr>
            <a:spLocks noGrp="1"/>
          </p:cNvSpPr>
          <p:nvPr>
            <p:ph type="title"/>
          </p:nvPr>
        </p:nvSpPr>
        <p:spPr/>
        <p:txBody>
          <a:bodyPr vert="horz"/>
          <a:lstStyle/>
          <a:p>
            <a:r>
              <a:rPr lang="sk-SK"/>
              <a:t>Click to edit Master title style</a:t>
            </a:r>
            <a:endParaRPr lang="en-US"/>
          </a:p>
        </p:txBody>
      </p:sp>
      <p:sp>
        <p:nvSpPr>
          <p:cNvPr id="5" name="Text Placeholder 4"/>
          <p:cNvSpPr>
            <a:spLocks noGrp="1"/>
          </p:cNvSpPr>
          <p:nvPr>
            <p:ph type="body" sz="quarter" idx="18"/>
          </p:nvPr>
        </p:nvSpPr>
        <p:spPr>
          <a:xfrm>
            <a:off x="336554" y="4648200"/>
            <a:ext cx="5759451" cy="12192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sk-SK"/>
              <a:t>Click to edit Master text styles</a:t>
            </a:r>
          </a:p>
        </p:txBody>
      </p:sp>
      <p:sp>
        <p:nvSpPr>
          <p:cNvPr id="7" name="Text Placeholder 4"/>
          <p:cNvSpPr>
            <a:spLocks noGrp="1"/>
          </p:cNvSpPr>
          <p:nvPr>
            <p:ph type="body" sz="quarter" idx="19"/>
          </p:nvPr>
        </p:nvSpPr>
        <p:spPr>
          <a:xfrm>
            <a:off x="6096005" y="4648200"/>
            <a:ext cx="5759451" cy="121920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sk-SK"/>
              <a:t>Click to edit Master text styles</a:t>
            </a:r>
          </a:p>
        </p:txBody>
      </p:sp>
      <p:sp>
        <p:nvSpPr>
          <p:cNvPr id="10"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272253128"/>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Content Placeholder 16"/>
          <p:cNvSpPr>
            <a:spLocks noGrp="1"/>
          </p:cNvSpPr>
          <p:nvPr>
            <p:ph sz="quarter" idx="14" hasCustomPrompt="1"/>
          </p:nvPr>
        </p:nvSpPr>
        <p:spPr>
          <a:xfrm>
            <a:off x="8026442" y="1803400"/>
            <a:ext cx="3829601" cy="3840000"/>
          </a:xfrm>
          <a:prstGeom prst="rect">
            <a:avLst/>
          </a:prstGeom>
        </p:spPr>
        <p:txBody>
          <a:bodyPr>
            <a:no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7"/>
          </p:nvPr>
        </p:nvSpPr>
        <p:spPr/>
        <p:txBody>
          <a:bodyPr/>
          <a:lstStyle/>
          <a:p>
            <a:r>
              <a:rPr lang="en-US" dirty="0">
                <a:solidFill>
                  <a:srgbClr val="BCC8D1"/>
                </a:solidFill>
              </a:rPr>
              <a:t>www.graphicriver.net/goashape</a:t>
            </a:r>
          </a:p>
        </p:txBody>
      </p:sp>
      <p:sp>
        <p:nvSpPr>
          <p:cNvPr id="7" name="Content Placeholder 16"/>
          <p:cNvSpPr>
            <a:spLocks noGrp="1"/>
          </p:cNvSpPr>
          <p:nvPr>
            <p:ph sz="quarter" idx="19" hasCustomPrompt="1"/>
          </p:nvPr>
        </p:nvSpPr>
        <p:spPr>
          <a:xfrm>
            <a:off x="336597" y="1803400"/>
            <a:ext cx="3829049" cy="3840000"/>
          </a:xfrm>
          <a:prstGeom prst="rect">
            <a:avLst/>
          </a:prstGeom>
        </p:spPr>
        <p:txBody>
          <a:bodyPr>
            <a:no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6"/>
          <p:cNvSpPr>
            <a:spLocks noGrp="1"/>
          </p:cNvSpPr>
          <p:nvPr>
            <p:ph sz="quarter" idx="20" hasCustomPrompt="1"/>
          </p:nvPr>
        </p:nvSpPr>
        <p:spPr>
          <a:xfrm>
            <a:off x="4188213" y="1803400"/>
            <a:ext cx="3829049" cy="3840000"/>
          </a:xfrm>
          <a:prstGeom prst="rect">
            <a:avLst/>
          </a:prstGeom>
        </p:spPr>
        <p:txBody>
          <a:bodyPr>
            <a:noAutofit/>
          </a:bodyPr>
          <a:lstStyle>
            <a:lvl1pPr marL="0" indent="0">
              <a:lnSpc>
                <a:spcPct val="120000"/>
              </a:lnSpc>
              <a:buNone/>
              <a:defRPr sz="1333">
                <a:solidFill>
                  <a:schemeClr val="tx1"/>
                </a:solidFill>
                <a:latin typeface="Roboto Light"/>
                <a:cs typeface="Roboto Light"/>
              </a:defRPr>
            </a:lvl1pPr>
            <a:lvl2pPr marL="609247" indent="0">
              <a:lnSpc>
                <a:spcPct val="120000"/>
              </a:lnSpc>
              <a:buNone/>
              <a:defRPr sz="1333">
                <a:solidFill>
                  <a:schemeClr val="tx1"/>
                </a:solidFill>
                <a:latin typeface="Roboto Light"/>
                <a:cs typeface="Roboto Light"/>
              </a:defRPr>
            </a:lvl2pPr>
            <a:lvl3pPr marL="1218518" indent="0">
              <a:lnSpc>
                <a:spcPct val="120000"/>
              </a:lnSpc>
              <a:buNone/>
              <a:defRPr sz="1333">
                <a:solidFill>
                  <a:schemeClr val="tx1"/>
                </a:solidFill>
                <a:latin typeface="Roboto Light"/>
                <a:cs typeface="Roboto Light"/>
              </a:defRPr>
            </a:lvl3pPr>
            <a:lvl4pPr marL="1827777" indent="0">
              <a:lnSpc>
                <a:spcPct val="120000"/>
              </a:lnSpc>
              <a:buNone/>
              <a:defRPr sz="1333">
                <a:solidFill>
                  <a:schemeClr val="tx1"/>
                </a:solidFill>
                <a:latin typeface="Roboto Light"/>
                <a:cs typeface="Roboto Light"/>
              </a:defRPr>
            </a:lvl4pPr>
            <a:lvl5pPr marL="2437034" indent="0">
              <a:lnSpc>
                <a:spcPct val="120000"/>
              </a:lnSpc>
              <a:buFont typeface="Arial"/>
              <a:buNone/>
              <a:defRPr sz="1333">
                <a:solidFill>
                  <a:schemeClr val="tx1"/>
                </a:solidFill>
                <a:latin typeface="Roboto Light"/>
                <a:cs typeface="Roboto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vert="horz"/>
          <a:lstStyle/>
          <a:p>
            <a:r>
              <a:rPr lang="sk-SK"/>
              <a:t>Click to edit Master title style</a:t>
            </a:r>
            <a:endParaRPr lang="en-US"/>
          </a:p>
        </p:txBody>
      </p:sp>
      <p:sp>
        <p:nvSpPr>
          <p:cNvPr id="11"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32809085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Slide 1">
    <p:spTree>
      <p:nvGrpSpPr>
        <p:cNvPr id="1" name=""/>
        <p:cNvGrpSpPr/>
        <p:nvPr/>
      </p:nvGrpSpPr>
      <p:grpSpPr>
        <a:xfrm>
          <a:off x="0" y="0"/>
          <a:ext cx="0" cy="0"/>
          <a:chOff x="0" y="0"/>
          <a:chExt cx="0" cy="0"/>
        </a:xfrm>
      </p:grpSpPr>
      <p:sp>
        <p:nvSpPr>
          <p:cNvPr id="3" name="Footer Placeholder 2"/>
          <p:cNvSpPr>
            <a:spLocks noGrp="1"/>
          </p:cNvSpPr>
          <p:nvPr>
            <p:ph type="ftr" sz="quarter" idx="23"/>
          </p:nvPr>
        </p:nvSpPr>
        <p:spPr/>
        <p:txBody>
          <a:bodyPr/>
          <a:lstStyle/>
          <a:p>
            <a:r>
              <a:rPr lang="en-US" dirty="0">
                <a:solidFill>
                  <a:srgbClr val="BCC8D1"/>
                </a:solidFill>
              </a:rPr>
              <a:t>www.graphicriver.net/goashape</a:t>
            </a:r>
          </a:p>
        </p:txBody>
      </p:sp>
      <p:sp>
        <p:nvSpPr>
          <p:cNvPr id="6" name="Title 5"/>
          <p:cNvSpPr>
            <a:spLocks noGrp="1"/>
          </p:cNvSpPr>
          <p:nvPr>
            <p:ph type="title"/>
          </p:nvPr>
        </p:nvSpPr>
        <p:spPr/>
        <p:txBody>
          <a:bodyPr vert="horz"/>
          <a:lstStyle/>
          <a:p>
            <a:r>
              <a:rPr lang="sk-SK"/>
              <a:t>Click to edit Master title style</a:t>
            </a:r>
            <a:endParaRPr lang="en-US"/>
          </a:p>
        </p:txBody>
      </p:sp>
      <p:sp>
        <p:nvSpPr>
          <p:cNvPr id="4" name="Content Placeholder 3"/>
          <p:cNvSpPr>
            <a:spLocks noGrp="1"/>
          </p:cNvSpPr>
          <p:nvPr>
            <p:ph sz="quarter" idx="24"/>
          </p:nvPr>
        </p:nvSpPr>
        <p:spPr>
          <a:xfrm>
            <a:off x="336599" y="1803400"/>
            <a:ext cx="2878668" cy="384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2" name="Content Placeholder 3"/>
          <p:cNvSpPr>
            <a:spLocks noGrp="1"/>
          </p:cNvSpPr>
          <p:nvPr>
            <p:ph sz="quarter" idx="25"/>
          </p:nvPr>
        </p:nvSpPr>
        <p:spPr>
          <a:xfrm>
            <a:off x="3215251" y="1803400"/>
            <a:ext cx="2878668" cy="384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3" name="Content Placeholder 3"/>
          <p:cNvSpPr>
            <a:spLocks noGrp="1"/>
          </p:cNvSpPr>
          <p:nvPr>
            <p:ph sz="quarter" idx="26"/>
          </p:nvPr>
        </p:nvSpPr>
        <p:spPr>
          <a:xfrm>
            <a:off x="6093907" y="1803400"/>
            <a:ext cx="2878668" cy="384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4" name="Content Placeholder 3"/>
          <p:cNvSpPr>
            <a:spLocks noGrp="1"/>
          </p:cNvSpPr>
          <p:nvPr>
            <p:ph sz="quarter" idx="27"/>
          </p:nvPr>
        </p:nvSpPr>
        <p:spPr>
          <a:xfrm>
            <a:off x="8977391" y="1803400"/>
            <a:ext cx="2878668" cy="3840000"/>
          </a:xfrm>
        </p:spPr>
        <p:txBody>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10"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570115960"/>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5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6096000" y="0"/>
            <a:ext cx="6096000" cy="6858000"/>
          </a:xfrm>
          <a:prstGeom prst="rect">
            <a:avLst/>
          </a:prstGeom>
          <a:noFill/>
          <a:effectLst/>
        </p:spPr>
        <p:txBody>
          <a:bodyPr>
            <a:normAutofit/>
          </a:bodyPr>
          <a:lstStyle>
            <a:lvl1pPr marL="0" indent="0">
              <a:buNone/>
              <a:defRPr sz="1333"/>
            </a:lvl1pPr>
          </a:lstStyle>
          <a:p>
            <a:r>
              <a:rPr lang="sk-SK"/>
              <a:t>Drag picture to placeholder or click icon to add</a:t>
            </a:r>
            <a:endParaRPr lang="en-US"/>
          </a:p>
        </p:txBody>
      </p:sp>
      <p:sp>
        <p:nvSpPr>
          <p:cNvPr id="9" name="Text Placeholder 8"/>
          <p:cNvSpPr>
            <a:spLocks noGrp="1"/>
          </p:cNvSpPr>
          <p:nvPr>
            <p:ph type="body" sz="quarter" idx="21"/>
          </p:nvPr>
        </p:nvSpPr>
        <p:spPr>
          <a:xfrm>
            <a:off x="336554" y="1803400"/>
            <a:ext cx="5759451" cy="3860800"/>
          </a:xfrm>
          <a:prstGeom prst="rect">
            <a:avLst/>
          </a:prstGeom>
        </p:spPr>
        <p:txBody>
          <a:bodyPr rIns="269933">
            <a:noAutofit/>
          </a:bodyPr>
          <a:lstStyle>
            <a:lvl1pPr marL="0" indent="0" algn="l">
              <a:lnSpc>
                <a:spcPct val="120000"/>
              </a:lnSpc>
              <a:buNone/>
              <a:defRPr sz="1333">
                <a:latin typeface="Roboto Light"/>
                <a:cs typeface="Roboto Light"/>
              </a:defRPr>
            </a:lvl1pPr>
            <a:lvl2pPr marL="609247" indent="0" algn="l">
              <a:lnSpc>
                <a:spcPct val="120000"/>
              </a:lnSpc>
              <a:buNone/>
              <a:defRPr sz="1333">
                <a:latin typeface="Roboto Light"/>
                <a:cs typeface="Roboto Light"/>
              </a:defRPr>
            </a:lvl2pPr>
            <a:lvl3pPr marL="1218518" indent="0" algn="l">
              <a:lnSpc>
                <a:spcPct val="120000"/>
              </a:lnSpc>
              <a:buNone/>
              <a:defRPr sz="1333">
                <a:latin typeface="Roboto Light"/>
                <a:cs typeface="Roboto Light"/>
              </a:defRPr>
            </a:lvl3pPr>
            <a:lvl4pPr marL="1827777" indent="0" algn="l">
              <a:lnSpc>
                <a:spcPct val="120000"/>
              </a:lnSpc>
              <a:buNone/>
              <a:defRPr sz="1333">
                <a:latin typeface="Roboto Light"/>
                <a:cs typeface="Roboto Light"/>
              </a:defRPr>
            </a:lvl4pPr>
            <a:lvl5pPr marL="2437034" indent="0" algn="l">
              <a:lnSpc>
                <a:spcPct val="120000"/>
              </a:lnSpc>
              <a:buNone/>
              <a:defRPr sz="1333">
                <a:latin typeface="Roboto Light"/>
                <a:cs typeface="Roboto Light"/>
              </a:defRPr>
            </a:lvl5pPr>
          </a:lstStyle>
          <a:p>
            <a:pPr lvl="0"/>
            <a:r>
              <a:rPr lang="sk-SK"/>
              <a:t>Click to edit Master text styles</a:t>
            </a:r>
          </a:p>
        </p:txBody>
      </p:sp>
      <p:sp>
        <p:nvSpPr>
          <p:cNvPr id="2" name="Title 1"/>
          <p:cNvSpPr>
            <a:spLocks noGrp="1"/>
          </p:cNvSpPr>
          <p:nvPr>
            <p:ph type="title"/>
          </p:nvPr>
        </p:nvSpPr>
        <p:spPr>
          <a:xfrm>
            <a:off x="336007" y="1092203"/>
            <a:ext cx="5760004" cy="508000"/>
          </a:xfrm>
        </p:spPr>
        <p:txBody>
          <a:bodyPr vert="horz"/>
          <a:lstStyle/>
          <a:p>
            <a:r>
              <a:rPr lang="sk-SK"/>
              <a:t>Click to edit Master title style</a:t>
            </a:r>
            <a:endParaRPr lang="en-US"/>
          </a:p>
        </p:txBody>
      </p:sp>
      <p:sp>
        <p:nvSpPr>
          <p:cNvPr id="3" name="Footer Placeholder 2"/>
          <p:cNvSpPr>
            <a:spLocks noGrp="1"/>
          </p:cNvSpPr>
          <p:nvPr>
            <p:ph type="ftr" sz="quarter" idx="22"/>
          </p:nvPr>
        </p:nvSpPr>
        <p:spPr/>
        <p:txBody>
          <a:bodyPr/>
          <a:lstStyle/>
          <a:p>
            <a:r>
              <a:rPr lang="en-US" dirty="0">
                <a:solidFill>
                  <a:srgbClr val="BCC8D1"/>
                </a:solidFill>
              </a:rPr>
              <a:t>www.graphicriver.net/goashape</a:t>
            </a:r>
          </a:p>
        </p:txBody>
      </p:sp>
    </p:spTree>
    <p:extLst>
      <p:ext uri="{BB962C8B-B14F-4D97-AF65-F5344CB8AC3E}">
        <p14:creationId xmlns:p14="http://schemas.microsoft.com/office/powerpoint/2010/main" val="1893074080"/>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1_Slide 1">
    <p:spTree>
      <p:nvGrpSpPr>
        <p:cNvPr id="1" name=""/>
        <p:cNvGrpSpPr/>
        <p:nvPr/>
      </p:nvGrpSpPr>
      <p:grpSpPr>
        <a:xfrm>
          <a:off x="0" y="0"/>
          <a:ext cx="0" cy="0"/>
          <a:chOff x="0" y="0"/>
          <a:chExt cx="0" cy="0"/>
        </a:xfrm>
      </p:grpSpPr>
      <p:sp>
        <p:nvSpPr>
          <p:cNvPr id="7" name="Picture Placeholder 6"/>
          <p:cNvSpPr>
            <a:spLocks noGrp="1" noChangeAspect="1"/>
          </p:cNvSpPr>
          <p:nvPr>
            <p:ph type="pic" sz="quarter" idx="17"/>
          </p:nvPr>
        </p:nvSpPr>
        <p:spPr>
          <a:xfrm>
            <a:off x="0" y="0"/>
            <a:ext cx="6096000" cy="6858000"/>
          </a:xfrm>
          <a:prstGeom prst="rect">
            <a:avLst/>
          </a:prstGeom>
          <a:noFill/>
          <a:effectLst/>
        </p:spPr>
        <p:txBody>
          <a:bodyPr>
            <a:normAutofit/>
          </a:bodyPr>
          <a:lstStyle>
            <a:lvl1pPr marL="0" indent="0">
              <a:buNone/>
              <a:defRPr sz="1333"/>
            </a:lvl1pPr>
          </a:lstStyle>
          <a:p>
            <a:r>
              <a:rPr lang="sk-SK"/>
              <a:t>Drag picture to placeholder or click icon to add</a:t>
            </a:r>
            <a:endParaRPr lang="en-US"/>
          </a:p>
        </p:txBody>
      </p:sp>
      <p:sp>
        <p:nvSpPr>
          <p:cNvPr id="9" name="Text Placeholder 8"/>
          <p:cNvSpPr>
            <a:spLocks noGrp="1"/>
          </p:cNvSpPr>
          <p:nvPr>
            <p:ph type="body" sz="quarter" idx="21"/>
          </p:nvPr>
        </p:nvSpPr>
        <p:spPr>
          <a:xfrm>
            <a:off x="6491117" y="1803400"/>
            <a:ext cx="5364891" cy="3860800"/>
          </a:xfrm>
          <a:prstGeom prst="rect">
            <a:avLst/>
          </a:prstGeom>
        </p:spPr>
        <p:txBody>
          <a:bodyPr rIns="269933">
            <a:noAutofit/>
          </a:bodyPr>
          <a:lstStyle>
            <a:lvl1pPr marL="0" indent="0" algn="l">
              <a:lnSpc>
                <a:spcPct val="120000"/>
              </a:lnSpc>
              <a:buNone/>
              <a:defRPr sz="1333">
                <a:latin typeface="Roboto Light"/>
                <a:cs typeface="Roboto Light"/>
              </a:defRPr>
            </a:lvl1pPr>
            <a:lvl2pPr marL="609247" indent="0" algn="l">
              <a:lnSpc>
                <a:spcPct val="120000"/>
              </a:lnSpc>
              <a:buNone/>
              <a:defRPr sz="1333">
                <a:latin typeface="Roboto Light"/>
                <a:cs typeface="Roboto Light"/>
              </a:defRPr>
            </a:lvl2pPr>
            <a:lvl3pPr marL="1218518" indent="0" algn="l">
              <a:lnSpc>
                <a:spcPct val="120000"/>
              </a:lnSpc>
              <a:buNone/>
              <a:defRPr sz="1333">
                <a:latin typeface="Roboto Light"/>
                <a:cs typeface="Roboto Light"/>
              </a:defRPr>
            </a:lvl3pPr>
            <a:lvl4pPr marL="1827777" indent="0" algn="l">
              <a:lnSpc>
                <a:spcPct val="120000"/>
              </a:lnSpc>
              <a:buNone/>
              <a:defRPr sz="1333">
                <a:latin typeface="Roboto Light"/>
                <a:cs typeface="Roboto Light"/>
              </a:defRPr>
            </a:lvl4pPr>
            <a:lvl5pPr marL="2437034" indent="0" algn="l">
              <a:lnSpc>
                <a:spcPct val="120000"/>
              </a:lnSpc>
              <a:buNone/>
              <a:defRPr sz="1333">
                <a:latin typeface="Roboto Light"/>
                <a:cs typeface="Roboto Light"/>
              </a:defRPr>
            </a:lvl5pPr>
          </a:lstStyle>
          <a:p>
            <a:pPr lvl="0"/>
            <a:r>
              <a:rPr lang="sk-SK"/>
              <a:t>Click to edit Master text styles</a:t>
            </a:r>
          </a:p>
        </p:txBody>
      </p:sp>
      <p:sp>
        <p:nvSpPr>
          <p:cNvPr id="2" name="Title 1"/>
          <p:cNvSpPr>
            <a:spLocks noGrp="1"/>
          </p:cNvSpPr>
          <p:nvPr>
            <p:ph type="title"/>
          </p:nvPr>
        </p:nvSpPr>
        <p:spPr>
          <a:xfrm>
            <a:off x="6490638" y="1092203"/>
            <a:ext cx="4389801" cy="508000"/>
          </a:xfrm>
        </p:spPr>
        <p:txBody>
          <a:bodyPr vert="horz"/>
          <a:lstStyle/>
          <a:p>
            <a:r>
              <a:rPr lang="sk-SK"/>
              <a:t>Click to edit Master title style</a:t>
            </a:r>
            <a:endParaRPr lang="en-US"/>
          </a:p>
        </p:txBody>
      </p:sp>
      <p:sp>
        <p:nvSpPr>
          <p:cNvPr id="3" name="Footer Placeholder 2"/>
          <p:cNvSpPr>
            <a:spLocks noGrp="1"/>
          </p:cNvSpPr>
          <p:nvPr>
            <p:ph type="ftr" sz="quarter" idx="22"/>
          </p:nvPr>
        </p:nvSpPr>
        <p:spPr/>
        <p:txBody>
          <a:bodyPr/>
          <a:lstStyle/>
          <a:p>
            <a:r>
              <a:rPr lang="en-US" dirty="0">
                <a:solidFill>
                  <a:srgbClr val="BCC8D1"/>
                </a:solidFill>
              </a:rPr>
              <a:t>www.graphicriver.net/goashape</a:t>
            </a:r>
          </a:p>
        </p:txBody>
      </p:sp>
      <p:sp>
        <p:nvSpPr>
          <p:cNvPr id="6"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126669838"/>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2_Slide 1">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283508151"/>
      </p:ext>
    </p:extLst>
  </p:cSld>
  <p:clrMapOvr>
    <a:masterClrMapping/>
  </p:clrMapOvr>
  <p:extLst>
    <p:ext uri="{DCECCB84-F9BA-43D5-87BE-67443E8EF086}">
      <p15:sldGuideLst xmlns:p15="http://schemas.microsoft.com/office/powerpoint/2012/main">
        <p15:guide id="1" orient="horz" pos="288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2" Type="http://schemas.openxmlformats.org/officeDocument/2006/relationships/slideLayout" Target="../slideLayouts/slideLayout247.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5" Type="http://schemas.openxmlformats.org/officeDocument/2006/relationships/slideLayout" Target="../slideLayouts/slideLayout250.xml"/><Relationship Id="rId4" Type="http://schemas.openxmlformats.org/officeDocument/2006/relationships/slideLayout" Target="../slideLayouts/slideLayout249.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61" Type="http://schemas.openxmlformats.org/officeDocument/2006/relationships/hyperlink" Target="https://www.linkedin.com/" TargetMode="Externa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theme" Target="../theme/theme2.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hyperlink" Target="https://twitter.com/" TargetMode="Externa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hyperlink" Target="https://www.facebook.com" TargetMode="Externa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8.xml"/><Relationship Id="rId1"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image" Target="../media/image1.png"/><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theme" Target="../theme/theme6.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image" Target="../media/image1.png"/><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theme" Target="../theme/theme7.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slideLayout" Target="../slideLayouts/slideLayout226.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42" Type="http://schemas.openxmlformats.org/officeDocument/2006/relationships/slideLayout" Target="../slideLayouts/slideLayout229.xml"/><Relationship Id="rId47" Type="http://schemas.openxmlformats.org/officeDocument/2006/relationships/slideLayout" Target="../slideLayouts/slideLayout234.xml"/><Relationship Id="rId50" Type="http://schemas.openxmlformats.org/officeDocument/2006/relationships/slideLayout" Target="../slideLayouts/slideLayout237.xml"/><Relationship Id="rId55" Type="http://schemas.openxmlformats.org/officeDocument/2006/relationships/slideLayout" Target="../slideLayouts/slideLayout242.xml"/><Relationship Id="rId7" Type="http://schemas.openxmlformats.org/officeDocument/2006/relationships/slideLayout" Target="../slideLayouts/slideLayout19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9" Type="http://schemas.openxmlformats.org/officeDocument/2006/relationships/slideLayout" Target="../slideLayouts/slideLayout216.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slideLayout" Target="../slideLayouts/slideLayout224.xml"/><Relationship Id="rId40" Type="http://schemas.openxmlformats.org/officeDocument/2006/relationships/slideLayout" Target="../slideLayouts/slideLayout227.xml"/><Relationship Id="rId45" Type="http://schemas.openxmlformats.org/officeDocument/2006/relationships/slideLayout" Target="../slideLayouts/slideLayout232.xml"/><Relationship Id="rId53" Type="http://schemas.openxmlformats.org/officeDocument/2006/relationships/slideLayout" Target="../slideLayouts/slideLayout240.xml"/><Relationship Id="rId58" Type="http://schemas.openxmlformats.org/officeDocument/2006/relationships/slideLayout" Target="../slideLayouts/slideLayout245.xml"/><Relationship Id="rId5" Type="http://schemas.openxmlformats.org/officeDocument/2006/relationships/slideLayout" Target="../slideLayouts/slideLayout192.xml"/><Relationship Id="rId61" Type="http://schemas.openxmlformats.org/officeDocument/2006/relationships/hyperlink" Target="https://www.linkedin.com/" TargetMode="External"/><Relationship Id="rId19" Type="http://schemas.openxmlformats.org/officeDocument/2006/relationships/slideLayout" Target="../slideLayouts/slideLayout20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 Id="rId43" Type="http://schemas.openxmlformats.org/officeDocument/2006/relationships/slideLayout" Target="../slideLayouts/slideLayout230.xml"/><Relationship Id="rId48" Type="http://schemas.openxmlformats.org/officeDocument/2006/relationships/slideLayout" Target="../slideLayouts/slideLayout235.xml"/><Relationship Id="rId56" Type="http://schemas.openxmlformats.org/officeDocument/2006/relationships/slideLayout" Target="../slideLayouts/slideLayout243.xml"/><Relationship Id="rId8" Type="http://schemas.openxmlformats.org/officeDocument/2006/relationships/slideLayout" Target="../slideLayouts/slideLayout195.xml"/><Relationship Id="rId51" Type="http://schemas.openxmlformats.org/officeDocument/2006/relationships/slideLayout" Target="../slideLayouts/slideLayout238.xml"/><Relationship Id="rId3" Type="http://schemas.openxmlformats.org/officeDocument/2006/relationships/slideLayout" Target="../slideLayouts/slideLayout190.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slideLayout" Target="../slideLayouts/slideLayout225.xml"/><Relationship Id="rId46" Type="http://schemas.openxmlformats.org/officeDocument/2006/relationships/slideLayout" Target="../slideLayouts/slideLayout233.xml"/><Relationship Id="rId59" Type="http://schemas.openxmlformats.org/officeDocument/2006/relationships/theme" Target="../theme/theme9.xml"/><Relationship Id="rId20" Type="http://schemas.openxmlformats.org/officeDocument/2006/relationships/slideLayout" Target="../slideLayouts/slideLayout207.xml"/><Relationship Id="rId41" Type="http://schemas.openxmlformats.org/officeDocument/2006/relationships/slideLayout" Target="../slideLayouts/slideLayout228.xml"/><Relationship Id="rId54" Type="http://schemas.openxmlformats.org/officeDocument/2006/relationships/slideLayout" Target="../slideLayouts/slideLayout241.xml"/><Relationship Id="rId62" Type="http://schemas.openxmlformats.org/officeDocument/2006/relationships/hyperlink" Target="https://twitter.com/" TargetMode="Externa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49" Type="http://schemas.openxmlformats.org/officeDocument/2006/relationships/slideLayout" Target="../slideLayouts/slideLayout236.xml"/><Relationship Id="rId57" Type="http://schemas.openxmlformats.org/officeDocument/2006/relationships/slideLayout" Target="../slideLayouts/slideLayout244.xml"/><Relationship Id="rId10" Type="http://schemas.openxmlformats.org/officeDocument/2006/relationships/slideLayout" Target="../slideLayouts/slideLayout197.xml"/><Relationship Id="rId31" Type="http://schemas.openxmlformats.org/officeDocument/2006/relationships/slideLayout" Target="../slideLayouts/slideLayout218.xml"/><Relationship Id="rId44" Type="http://schemas.openxmlformats.org/officeDocument/2006/relationships/slideLayout" Target="../slideLayouts/slideLayout231.xml"/><Relationship Id="rId52" Type="http://schemas.openxmlformats.org/officeDocument/2006/relationships/slideLayout" Target="../slideLayouts/slideLayout239.xml"/><Relationship Id="rId60" Type="http://schemas.openxmlformats.org/officeDocument/2006/relationships/hyperlink" Target="https://www.facebook.com/" TargetMode="Externa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cxnSp>
        <p:nvCxnSpPr>
          <p:cNvPr id="7" name="Straight Connector 6"/>
          <p:cNvCxnSpPr/>
          <p:nvPr userDrawn="1"/>
        </p:nvCxnSpPr>
        <p:spPr>
          <a:xfrm>
            <a:off x="1903789" y="6387497"/>
            <a:ext cx="8891211" cy="0"/>
          </a:xfrm>
          <a:prstGeom prst="line">
            <a:avLst/>
          </a:prstGeom>
          <a:ln w="9525">
            <a:solidFill>
              <a:schemeClr val="bg1">
                <a:lumMod val="50000"/>
                <a:alpha val="2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userDrawn="1"/>
        </p:nvSpPr>
        <p:spPr>
          <a:xfrm>
            <a:off x="777722" y="6233608"/>
            <a:ext cx="1249198" cy="307777"/>
          </a:xfrm>
          <a:prstGeom prst="rect">
            <a:avLst/>
          </a:prstGeom>
          <a:noFill/>
        </p:spPr>
        <p:txBody>
          <a:bodyPr wrap="square" rtlCol="0">
            <a:spAutoFit/>
          </a:bodyPr>
          <a:lstStyle/>
          <a:p>
            <a:r>
              <a:rPr lang="en-MY" sz="1400" dirty="0">
                <a:latin typeface="Lato Light" panose="020F0402020204030203" pitchFamily="34" charset="0"/>
                <a:cs typeface="Lato Light" panose="020F0402020204030203" pitchFamily="34" charset="0"/>
              </a:rPr>
              <a:t>STARTUP</a:t>
            </a:r>
            <a:r>
              <a:rPr lang="en-MY" sz="1400" baseline="0" dirty="0">
                <a:latin typeface="Lato Light" panose="020F0402020204030203" pitchFamily="34" charset="0"/>
                <a:cs typeface="Lato Light" panose="020F0402020204030203" pitchFamily="34" charset="0"/>
              </a:rPr>
              <a:t> </a:t>
            </a:r>
            <a:r>
              <a:rPr lang="en-MY" sz="1400" dirty="0"/>
              <a:t> </a:t>
            </a:r>
            <a:r>
              <a:rPr lang="en-MY" sz="1400" dirty="0">
                <a:latin typeface="Lato Black" panose="020F0A02020204030203" pitchFamily="34" charset="0"/>
                <a:cs typeface="Lato Black" panose="020F0A02020204030203" pitchFamily="34" charset="0"/>
              </a:rPr>
              <a:t>X</a:t>
            </a:r>
          </a:p>
        </p:txBody>
      </p:sp>
      <p:sp>
        <p:nvSpPr>
          <p:cNvPr id="15" name="TextBox 14"/>
          <p:cNvSpPr txBox="1"/>
          <p:nvPr userDrawn="1"/>
        </p:nvSpPr>
        <p:spPr>
          <a:xfrm>
            <a:off x="10977637" y="6248996"/>
            <a:ext cx="383438" cy="307777"/>
          </a:xfrm>
          <a:prstGeom prst="rect">
            <a:avLst/>
          </a:prstGeom>
          <a:noFill/>
        </p:spPr>
        <p:txBody>
          <a:bodyPr wrap="none" rtlCol="0">
            <a:spAutoFit/>
          </a:bodyPr>
          <a:lstStyle/>
          <a:p>
            <a:fld id="{260E2A6B-A809-4840-BF14-8648BC0BDF87}" type="slidenum">
              <a:rPr lang="id-ID" sz="1400" b="0" smtClean="0">
                <a:solidFill>
                  <a:schemeClr val="tx1"/>
                </a:solidFill>
                <a:latin typeface="+mn-lt"/>
                <a:cs typeface="Lato Light"/>
              </a:rPr>
              <a:pPr/>
              <a:t>‹#›</a:t>
            </a:fld>
            <a:endParaRPr lang="en-MY" sz="1400" b="0" dirty="0"/>
          </a:p>
        </p:txBody>
      </p:sp>
      <p:grpSp>
        <p:nvGrpSpPr>
          <p:cNvPr id="27" name="Group 26"/>
          <p:cNvGrpSpPr/>
          <p:nvPr userDrawn="1"/>
        </p:nvGrpSpPr>
        <p:grpSpPr>
          <a:xfrm>
            <a:off x="10725261" y="443952"/>
            <a:ext cx="628539" cy="280755"/>
            <a:chOff x="11237090" y="300016"/>
            <a:chExt cx="628539" cy="280755"/>
          </a:xfrm>
        </p:grpSpPr>
        <p:sp>
          <p:nvSpPr>
            <p:cNvPr id="19" name="Oval 18"/>
            <p:cNvSpPr/>
            <p:nvPr userDrawn="1"/>
          </p:nvSpPr>
          <p:spPr>
            <a:xfrm>
              <a:off x="11237090" y="300016"/>
              <a:ext cx="276847" cy="276847"/>
            </a:xfrm>
            <a:prstGeom prst="ellipse">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userDrawn="1"/>
          </p:nvSpPr>
          <p:spPr>
            <a:xfrm>
              <a:off x="11588782" y="303924"/>
              <a:ext cx="276847" cy="276847"/>
            </a:xfrm>
            <a:prstGeom prst="ellipse">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userDrawn="1"/>
          </p:nvGrpSpPr>
          <p:grpSpPr>
            <a:xfrm>
              <a:off x="11346477" y="404980"/>
              <a:ext cx="45719" cy="73401"/>
              <a:chOff x="3345327" y="4804129"/>
              <a:chExt cx="74099" cy="118964"/>
            </a:xfrm>
          </p:grpSpPr>
          <p:cxnSp>
            <p:nvCxnSpPr>
              <p:cNvPr id="25" name="Straight Connector 24"/>
              <p:cNvCxnSpPr/>
              <p:nvPr userDrawn="1"/>
            </p:nvCxnSpPr>
            <p:spPr>
              <a:xfrm rot="16200000">
                <a:off x="3350846" y="4798611"/>
                <a:ext cx="63061" cy="74098"/>
              </a:xfrm>
              <a:prstGeom prst="line">
                <a:avLst/>
              </a:prstGeom>
              <a:ln w="952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345327" y="4861369"/>
                <a:ext cx="74097" cy="61724"/>
              </a:xfrm>
              <a:prstGeom prst="line">
                <a:avLst/>
              </a:prstGeom>
              <a:ln w="952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userDrawn="1"/>
          </p:nvGrpSpPr>
          <p:grpSpPr>
            <a:xfrm flipH="1" flipV="1">
              <a:off x="11708253" y="402651"/>
              <a:ext cx="45719" cy="73401"/>
              <a:chOff x="3345327" y="4804129"/>
              <a:chExt cx="74099" cy="118964"/>
            </a:xfrm>
          </p:grpSpPr>
          <p:cxnSp>
            <p:nvCxnSpPr>
              <p:cNvPr id="23" name="Straight Connector 22"/>
              <p:cNvCxnSpPr/>
              <p:nvPr userDrawn="1"/>
            </p:nvCxnSpPr>
            <p:spPr>
              <a:xfrm rot="16200000">
                <a:off x="3350846" y="4798611"/>
                <a:ext cx="63061" cy="74098"/>
              </a:xfrm>
              <a:prstGeom prst="line">
                <a:avLst/>
              </a:prstGeom>
              <a:ln w="952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3345327" y="4861369"/>
                <a:ext cx="74097" cy="61724"/>
              </a:xfrm>
              <a:prstGeom prst="line">
                <a:avLst/>
              </a:prstGeom>
              <a:ln w="952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364878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4" r:id="rId7"/>
    <p:sldLayoutId id="2147483664" r:id="rId8"/>
    <p:sldLayoutId id="2147483655" r:id="rId9"/>
    <p:sldLayoutId id="2147483656" r:id="rId10"/>
    <p:sldLayoutId id="2147483657" r:id="rId11"/>
    <p:sldLayoutId id="2147483658" r:id="rId12"/>
    <p:sldLayoutId id="2147483660" r:id="rId13"/>
    <p:sldLayoutId id="2147483661" r:id="rId14"/>
    <p:sldLayoutId id="214748367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9" name="Title Placeholder 38"/>
          <p:cNvSpPr>
            <a:spLocks noGrp="1"/>
          </p:cNvSpPr>
          <p:nvPr>
            <p:ph type="title"/>
          </p:nvPr>
        </p:nvSpPr>
        <p:spPr>
          <a:xfrm>
            <a:off x="336086" y="1092203"/>
            <a:ext cx="10535199" cy="508000"/>
          </a:xfrm>
          <a:prstGeom prst="rect">
            <a:avLst/>
          </a:prstGeom>
        </p:spPr>
        <p:txBody>
          <a:bodyPr lIns="68564" tIns="0" rIns="68564" bIns="0">
            <a:noAutofit/>
          </a:bodyPr>
          <a:lstStyle/>
          <a:p>
            <a:pPr marL="0" lvl="0" indent="0">
              <a:spcBef>
                <a:spcPts val="1333"/>
              </a:spcBef>
              <a:buFont typeface="Arial" panose="020B0604020202020204" pitchFamily="34" charset="0"/>
            </a:pPr>
            <a:r>
              <a:rPr lang="x-none"/>
              <a:t>Click to edit Master title style</a:t>
            </a:r>
            <a:endParaRPr lang="en-US"/>
          </a:p>
        </p:txBody>
      </p:sp>
      <p:sp>
        <p:nvSpPr>
          <p:cNvPr id="41" name="Text Placeholder 40"/>
          <p:cNvSpPr>
            <a:spLocks noGrp="1"/>
          </p:cNvSpPr>
          <p:nvPr>
            <p:ph type="body" idx="1"/>
          </p:nvPr>
        </p:nvSpPr>
        <p:spPr>
          <a:xfrm>
            <a:off x="336000" y="1701834"/>
            <a:ext cx="11520000" cy="1727199"/>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2" name="Text Placeholder 8"/>
          <p:cNvSpPr txBox="1">
            <a:spLocks/>
          </p:cNvSpPr>
          <p:nvPr/>
        </p:nvSpPr>
        <p:spPr>
          <a:xfrm>
            <a:off x="336086" y="570147"/>
            <a:ext cx="10535199" cy="522111"/>
          </a:xfrm>
          <a:prstGeom prst="rect">
            <a:avLst/>
          </a:prstGeom>
        </p:spPr>
        <p:txBody>
          <a:bodyPr vert="horz" lIns="121891" tIns="60944" rIns="121891" bIns="60944"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defTabSz="1218802"/>
            <a:r>
              <a:rPr lang="x-none" sz="2667">
                <a:solidFill>
                  <a:srgbClr val="0AB8D0"/>
                </a:solidFill>
              </a:rPr>
              <a:t>CHART</a:t>
            </a:r>
            <a:endParaRPr sz="2667">
              <a:solidFill>
                <a:srgbClr val="0AB8D0"/>
              </a:solidFill>
            </a:endParaRPr>
          </a:p>
        </p:txBody>
      </p:sp>
      <p:sp>
        <p:nvSpPr>
          <p:cNvPr id="7" name="Footer Placeholder 4"/>
          <p:cNvSpPr>
            <a:spLocks noGrp="1"/>
          </p:cNvSpPr>
          <p:nvPr>
            <p:ph type="ftr" sz="quarter" idx="3"/>
          </p:nvPr>
        </p:nvSpPr>
        <p:spPr>
          <a:xfrm>
            <a:off x="6096000" y="6273831"/>
            <a:ext cx="5760000" cy="197556"/>
          </a:xfrm>
          <a:prstGeom prst="rect">
            <a:avLst/>
          </a:prstGeom>
        </p:spPr>
        <p:txBody>
          <a:bodyPr vert="horz" lIns="68564" tIns="0" rIns="68564" bIns="0" anchor="b" anchorCtr="0">
            <a:noAutofit/>
          </a:bodyPr>
          <a:lstStyle>
            <a:lvl1pPr algn="r">
              <a:defRPr sz="1333" i="0" u="none" spc="0">
                <a:solidFill>
                  <a:srgbClr val="A7B5BF"/>
                </a:solidFill>
                <a:latin typeface="Roboto Light"/>
                <a:cs typeface="Roboto Light"/>
              </a:defRPr>
            </a:lvl1pPr>
          </a:lstStyle>
          <a:p>
            <a:pPr defTabSz="1218802"/>
            <a:r>
              <a:rPr lang="en-US"/>
              <a:t>www.graphicriver.net/goashape</a:t>
            </a:r>
            <a:endParaRPr lang="en-US" dirty="0"/>
          </a:p>
        </p:txBody>
      </p:sp>
      <p:pic>
        <p:nvPicPr>
          <p:cNvPr id="9" name="Picture 8" descr="5.png"/>
          <p:cNvPicPr>
            <a:picLocks noChangeAspect="1"/>
          </p:cNvPicPr>
          <p:nvPr/>
        </p:nvPicPr>
        <p:blipFill rotWithShape="1">
          <a:blip r:embed="rId9" cstate="screen">
            <a:duotone>
              <a:schemeClr val="bg2">
                <a:shade val="45000"/>
                <a:satMod val="135000"/>
              </a:schemeClr>
              <a:prstClr val="white"/>
            </a:duotone>
            <a:extLst>
              <a:ext uri="{28A0092B-C50C-407E-A947-70E740481C1C}">
                <a14:useLocalDpi xmlns:a14="http://schemas.microsoft.com/office/drawing/2010/main"/>
              </a:ext>
            </a:extLst>
          </a:blip>
          <a:srcRect l="-27" r="-27"/>
          <a:stretch/>
        </p:blipFill>
        <p:spPr>
          <a:xfrm>
            <a:off x="480000" y="6276263"/>
            <a:ext cx="960000" cy="195148"/>
          </a:xfrm>
          <a:prstGeom prst="rect">
            <a:avLst/>
          </a:prstGeom>
        </p:spPr>
      </p:pic>
      <p:sp>
        <p:nvSpPr>
          <p:cNvPr id="10"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996074068"/>
      </p:ext>
    </p:extLst>
  </p:cSld>
  <p:clrMap bg1="lt1" tx1="dk1" bg2="lt2" tx2="dk2" accent1="accent1" accent2="accent2" accent3="accent3" accent4="accent4" accent5="accent5" accent6="accent6" hlink="hlink" folHlink="folHlink"/>
  <p:sldLayoutIdLst>
    <p:sldLayoutId id="2147486065" r:id="rId1"/>
    <p:sldLayoutId id="2147486066" r:id="rId2"/>
    <p:sldLayoutId id="2147486067" r:id="rId3"/>
    <p:sldLayoutId id="2147486068" r:id="rId4"/>
    <p:sldLayoutId id="2147486069" r:id="rId5"/>
    <p:sldLayoutId id="2147486070" r:id="rId6"/>
    <p:sldLayoutId id="2147486071" r:id="rId7"/>
  </p:sldLayoutIdLst>
  <p:hf hdr="0" dt="0"/>
  <p:txStyles>
    <p:titleStyle>
      <a:lvl1pPr algn="l" defTabSz="1218518" rtl="0" eaLnBrk="1" latinLnBrk="0" hangingPunct="1">
        <a:lnSpc>
          <a:spcPct val="90000"/>
        </a:lnSpc>
        <a:spcBef>
          <a:spcPct val="0"/>
        </a:spcBef>
        <a:buNone/>
        <a:defRPr lang="en-US" sz="3733" b="0" i="0" kern="1200" cap="none">
          <a:solidFill>
            <a:schemeClr val="accent1"/>
          </a:solidFill>
          <a:latin typeface="Roboto Light"/>
          <a:ea typeface="+mn-ea"/>
          <a:cs typeface="Roboto Light"/>
        </a:defRPr>
      </a:lvl1pPr>
    </p:titleStyle>
    <p:bodyStyle>
      <a:lvl1pPr marL="0" indent="0" algn="l" defTabSz="1218518" rtl="0" eaLnBrk="1" latinLnBrk="0" hangingPunct="1">
        <a:lnSpc>
          <a:spcPct val="90000"/>
        </a:lnSpc>
        <a:spcBef>
          <a:spcPts val="1333"/>
        </a:spcBef>
        <a:buFont typeface="Arial" panose="020B0604020202020204" pitchFamily="34" charset="0"/>
        <a:buNone/>
        <a:defRPr sz="1333" kern="1200">
          <a:solidFill>
            <a:schemeClr val="tx1"/>
          </a:solidFill>
          <a:latin typeface="Roboto Light"/>
          <a:ea typeface="+mn-ea"/>
          <a:cs typeface="Roboto Light"/>
        </a:defRPr>
      </a:lvl1pPr>
      <a:lvl2pPr marL="609247"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2pPr>
      <a:lvl3pPr marL="1218518"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3pPr>
      <a:lvl4pPr marL="1827777"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4pPr>
      <a:lvl5pPr marL="2437034"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5pPr>
      <a:lvl6pPr marL="3350915"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0176"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69432"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78692"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518" rtl="0" eaLnBrk="1" latinLnBrk="0" hangingPunct="1">
        <a:defRPr sz="2400" kern="1200">
          <a:solidFill>
            <a:schemeClr val="tx1"/>
          </a:solidFill>
          <a:latin typeface="+mn-lt"/>
          <a:ea typeface="+mn-ea"/>
          <a:cs typeface="+mn-cs"/>
        </a:defRPr>
      </a:lvl1pPr>
      <a:lvl2pPr marL="609247" algn="l" defTabSz="1218518" rtl="0" eaLnBrk="1" latinLnBrk="0" hangingPunct="1">
        <a:defRPr sz="2400" kern="1200">
          <a:solidFill>
            <a:schemeClr val="tx1"/>
          </a:solidFill>
          <a:latin typeface="+mn-lt"/>
          <a:ea typeface="+mn-ea"/>
          <a:cs typeface="+mn-cs"/>
        </a:defRPr>
      </a:lvl2pPr>
      <a:lvl3pPr marL="1218518" algn="l" defTabSz="1218518" rtl="0" eaLnBrk="1" latinLnBrk="0" hangingPunct="1">
        <a:defRPr sz="2400" kern="1200">
          <a:solidFill>
            <a:schemeClr val="tx1"/>
          </a:solidFill>
          <a:latin typeface="+mn-lt"/>
          <a:ea typeface="+mn-ea"/>
          <a:cs typeface="+mn-cs"/>
        </a:defRPr>
      </a:lvl3pPr>
      <a:lvl4pPr marL="1827777" algn="l" defTabSz="1218518" rtl="0" eaLnBrk="1" latinLnBrk="0" hangingPunct="1">
        <a:defRPr sz="2400" kern="1200">
          <a:solidFill>
            <a:schemeClr val="tx1"/>
          </a:solidFill>
          <a:latin typeface="+mn-lt"/>
          <a:ea typeface="+mn-ea"/>
          <a:cs typeface="+mn-cs"/>
        </a:defRPr>
      </a:lvl4pPr>
      <a:lvl5pPr marL="2437034" algn="l" defTabSz="1218518" rtl="0" eaLnBrk="1" latinLnBrk="0" hangingPunct="1">
        <a:defRPr sz="2400" kern="1200">
          <a:solidFill>
            <a:schemeClr val="tx1"/>
          </a:solidFill>
          <a:latin typeface="+mn-lt"/>
          <a:ea typeface="+mn-ea"/>
          <a:cs typeface="+mn-cs"/>
        </a:defRPr>
      </a:lvl5pPr>
      <a:lvl6pPr marL="3046291" algn="l" defTabSz="1218518" rtl="0" eaLnBrk="1" latinLnBrk="0" hangingPunct="1">
        <a:defRPr sz="2400" kern="1200">
          <a:solidFill>
            <a:schemeClr val="tx1"/>
          </a:solidFill>
          <a:latin typeface="+mn-lt"/>
          <a:ea typeface="+mn-ea"/>
          <a:cs typeface="+mn-cs"/>
        </a:defRPr>
      </a:lvl6pPr>
      <a:lvl7pPr marL="3655539" algn="l" defTabSz="1218518" rtl="0" eaLnBrk="1" latinLnBrk="0" hangingPunct="1">
        <a:defRPr sz="2400" kern="1200">
          <a:solidFill>
            <a:schemeClr val="tx1"/>
          </a:solidFill>
          <a:latin typeface="+mn-lt"/>
          <a:ea typeface="+mn-ea"/>
          <a:cs typeface="+mn-cs"/>
        </a:defRPr>
      </a:lvl7pPr>
      <a:lvl8pPr marL="4264800" algn="l" defTabSz="1218518" rtl="0" eaLnBrk="1" latinLnBrk="0" hangingPunct="1">
        <a:defRPr sz="2400" kern="1200">
          <a:solidFill>
            <a:schemeClr val="tx1"/>
          </a:solidFill>
          <a:latin typeface="+mn-lt"/>
          <a:ea typeface="+mn-ea"/>
          <a:cs typeface="+mn-cs"/>
        </a:defRPr>
      </a:lvl8pPr>
      <a:lvl9pPr marL="4874057" algn="l" defTabSz="1218518"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txBox="1">
            <a:spLocks/>
          </p:cNvSpPr>
          <p:nvPr userDrawn="1"/>
        </p:nvSpPr>
        <p:spPr>
          <a:xfrm>
            <a:off x="8433938" y="6303346"/>
            <a:ext cx="2161276"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57565A">
                    <a:tint val="75000"/>
                  </a:srgbClr>
                </a:solidFill>
              </a:rPr>
              <a:t>i9 presentation to Joe Smith</a:t>
            </a:r>
          </a:p>
        </p:txBody>
      </p:sp>
      <p:sp>
        <p:nvSpPr>
          <p:cNvPr id="7" name="Slide Number Placeholder 5"/>
          <p:cNvSpPr txBox="1">
            <a:spLocks/>
          </p:cNvSpPr>
          <p:nvPr userDrawn="1"/>
        </p:nvSpPr>
        <p:spPr>
          <a:xfrm>
            <a:off x="814963" y="6293087"/>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mtClean="0">
                <a:solidFill>
                  <a:srgbClr val="57565A">
                    <a:tint val="75000"/>
                  </a:srgbClr>
                </a:solidFill>
              </a:rPr>
              <a:pPr algn="ctr"/>
              <a:t>‹#›</a:t>
            </a:fld>
            <a:endParaRPr lang="en-US" dirty="0">
              <a:solidFill>
                <a:srgbClr val="57565A">
                  <a:tint val="75000"/>
                </a:srgbClr>
              </a:solidFill>
            </a:endParaRPr>
          </a:p>
        </p:txBody>
      </p:sp>
      <p:sp>
        <p:nvSpPr>
          <p:cNvPr id="10" name="Oval 9"/>
          <p:cNvSpPr/>
          <p:nvPr/>
        </p:nvSpPr>
        <p:spPr>
          <a:xfrm>
            <a:off x="71807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200">
              <a:solidFill>
                <a:prstClr val="white"/>
              </a:solidFill>
            </a:endParaRPr>
          </a:p>
        </p:txBody>
      </p:sp>
      <p:sp>
        <p:nvSpPr>
          <p:cNvPr id="16" name="Oval 15"/>
          <p:cNvSpPr/>
          <p:nvPr/>
        </p:nvSpPr>
        <p:spPr>
          <a:xfrm>
            <a:off x="281861"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200">
              <a:solidFill>
                <a:prstClr val="white"/>
              </a:solidFill>
            </a:endParaRPr>
          </a:p>
        </p:txBody>
      </p:sp>
      <p:sp>
        <p:nvSpPr>
          <p:cNvPr id="17" name="Rectangle 9"/>
          <p:cNvSpPr/>
          <p:nvPr/>
        </p:nvSpPr>
        <p:spPr>
          <a:xfrm rot="2700000">
            <a:off x="426720"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200">
              <a:solidFill>
                <a:prstClr val="white"/>
              </a:solidFill>
            </a:endParaRPr>
          </a:p>
        </p:txBody>
      </p:sp>
      <p:sp>
        <p:nvSpPr>
          <p:cNvPr id="14" name="Oval 13"/>
          <p:cNvSpPr/>
          <p:nvPr/>
        </p:nvSpPr>
        <p:spPr>
          <a:xfrm rot="10800000">
            <a:off x="1154288"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200">
              <a:solidFill>
                <a:prstClr val="white"/>
              </a:solidFill>
            </a:endParaRPr>
          </a:p>
        </p:txBody>
      </p:sp>
      <p:sp>
        <p:nvSpPr>
          <p:cNvPr id="15" name="Rectangle 9"/>
          <p:cNvSpPr/>
          <p:nvPr/>
        </p:nvSpPr>
        <p:spPr>
          <a:xfrm rot="13500000">
            <a:off x="1252512"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200">
              <a:solidFill>
                <a:prstClr val="white"/>
              </a:solidFill>
            </a:endParaRPr>
          </a:p>
        </p:txBody>
      </p:sp>
      <p:sp>
        <p:nvSpPr>
          <p:cNvPr id="19" name="Freeform 6"/>
          <p:cNvSpPr>
            <a:spLocks/>
          </p:cNvSpPr>
          <p:nvPr/>
        </p:nvSpPr>
        <p:spPr bwMode="auto">
          <a:xfrm>
            <a:off x="10833553" y="6390365"/>
            <a:ext cx="64135" cy="137803"/>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3200">
              <a:solidFill>
                <a:srgbClr val="57565A"/>
              </a:solidFill>
            </a:endParaRPr>
          </a:p>
        </p:txBody>
      </p:sp>
      <p:sp>
        <p:nvSpPr>
          <p:cNvPr id="20" name="Freeform 7"/>
          <p:cNvSpPr>
            <a:spLocks noEditPoints="1"/>
          </p:cNvSpPr>
          <p:nvPr/>
        </p:nvSpPr>
        <p:spPr bwMode="auto">
          <a:xfrm>
            <a:off x="11230723" y="6387435"/>
            <a:ext cx="142220" cy="136500"/>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3200">
              <a:solidFill>
                <a:srgbClr val="57565A"/>
              </a:solidFill>
            </a:endParaRPr>
          </a:p>
        </p:txBody>
      </p:sp>
      <p:sp>
        <p:nvSpPr>
          <p:cNvPr id="21" name="Freeform 8"/>
          <p:cNvSpPr>
            <a:spLocks/>
          </p:cNvSpPr>
          <p:nvPr/>
        </p:nvSpPr>
        <p:spPr bwMode="auto">
          <a:xfrm>
            <a:off x="11661065" y="6399834"/>
            <a:ext cx="153964" cy="12576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3200">
              <a:solidFill>
                <a:srgbClr val="57565A"/>
              </a:solidFill>
            </a:endParaRPr>
          </a:p>
        </p:txBody>
      </p:sp>
      <p:sp>
        <p:nvSpPr>
          <p:cNvPr id="22" name="Oval 21"/>
          <p:cNvSpPr/>
          <p:nvPr userDrawn="1"/>
        </p:nvSpPr>
        <p:spPr>
          <a:xfrm>
            <a:off x="11135232"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067">
              <a:solidFill>
                <a:prstClr val="white"/>
              </a:solidFill>
            </a:endParaRPr>
          </a:p>
        </p:txBody>
      </p:sp>
      <p:sp>
        <p:nvSpPr>
          <p:cNvPr id="23" name="Oval 22"/>
          <p:cNvSpPr/>
          <p:nvPr userDrawn="1"/>
        </p:nvSpPr>
        <p:spPr>
          <a:xfrm>
            <a:off x="10699019"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067">
              <a:solidFill>
                <a:prstClr val="white"/>
              </a:solidFill>
            </a:endParaRPr>
          </a:p>
        </p:txBody>
      </p:sp>
      <p:sp>
        <p:nvSpPr>
          <p:cNvPr id="24" name="Oval 23"/>
          <p:cNvSpPr/>
          <p:nvPr userDrawn="1"/>
        </p:nvSpPr>
        <p:spPr>
          <a:xfrm rot="10800000">
            <a:off x="1157144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067">
              <a:solidFill>
                <a:prstClr val="white"/>
              </a:solidFill>
            </a:endParaRPr>
          </a:p>
        </p:txBody>
      </p:sp>
      <p:sp>
        <p:nvSpPr>
          <p:cNvPr id="18" name="Rectangle 17">
            <a:hlinkClick r:id="rId60"/>
          </p:cNvPr>
          <p:cNvSpPr/>
          <p:nvPr userDrawn="1"/>
        </p:nvSpPr>
        <p:spPr>
          <a:xfrm>
            <a:off x="10658932"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prstClr val="white"/>
              </a:solidFill>
            </a:endParaRPr>
          </a:p>
        </p:txBody>
      </p:sp>
      <p:sp>
        <p:nvSpPr>
          <p:cNvPr id="25" name="Rectangle 24">
            <a:hlinkClick r:id="rId61"/>
          </p:cNvPr>
          <p:cNvSpPr/>
          <p:nvPr userDrawn="1"/>
        </p:nvSpPr>
        <p:spPr>
          <a:xfrm>
            <a:off x="11092939"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prstClr val="white"/>
              </a:solidFill>
            </a:endParaRPr>
          </a:p>
        </p:txBody>
      </p:sp>
      <p:sp>
        <p:nvSpPr>
          <p:cNvPr id="26" name="Rectangle 25">
            <a:hlinkClick r:id="rId62"/>
          </p:cNvPr>
          <p:cNvSpPr/>
          <p:nvPr userDrawn="1"/>
        </p:nvSpPr>
        <p:spPr>
          <a:xfrm>
            <a:off x="11536877"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prstClr val="white"/>
              </a:solidFill>
            </a:endParaRPr>
          </a:p>
        </p:txBody>
      </p:sp>
      <p:sp>
        <p:nvSpPr>
          <p:cNvPr id="27" name="Action Button: Forward or Next 26">
            <a:hlinkClick r:id="" action="ppaction://hlinkshowjump?jump=nextslide" highlightClick="1"/>
          </p:cNvPr>
          <p:cNvSpPr/>
          <p:nvPr userDrawn="1"/>
        </p:nvSpPr>
        <p:spPr>
          <a:xfrm>
            <a:off x="1127078" y="6259096"/>
            <a:ext cx="402336" cy="40233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prstClr val="white"/>
              </a:solidFill>
            </a:endParaRPr>
          </a:p>
        </p:txBody>
      </p:sp>
      <p:sp>
        <p:nvSpPr>
          <p:cNvPr id="28" name="Action Button: Back or Previous 27">
            <a:hlinkClick r:id="" action="ppaction://hlinkshowjump?jump=previousslide" highlightClick="1"/>
          </p:cNvPr>
          <p:cNvSpPr/>
          <p:nvPr userDrawn="1"/>
        </p:nvSpPr>
        <p:spPr>
          <a:xfrm>
            <a:off x="249959" y="6251322"/>
            <a:ext cx="402336" cy="40233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prstClr val="white"/>
              </a:solidFill>
            </a:endParaRPr>
          </a:p>
        </p:txBody>
      </p:sp>
    </p:spTree>
    <p:extLst>
      <p:ext uri="{BB962C8B-B14F-4D97-AF65-F5344CB8AC3E}">
        <p14:creationId xmlns:p14="http://schemas.microsoft.com/office/powerpoint/2010/main" val="383180511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 id="2147483891" r:id="rId35"/>
    <p:sldLayoutId id="2147483892" r:id="rId36"/>
    <p:sldLayoutId id="2147483893" r:id="rId37"/>
    <p:sldLayoutId id="2147483894" r:id="rId38"/>
    <p:sldLayoutId id="2147483895" r:id="rId39"/>
    <p:sldLayoutId id="2147483896" r:id="rId40"/>
    <p:sldLayoutId id="2147483897" r:id="rId41"/>
    <p:sldLayoutId id="2147483898" r:id="rId42"/>
    <p:sldLayoutId id="2147483899" r:id="rId43"/>
    <p:sldLayoutId id="2147483900" r:id="rId44"/>
    <p:sldLayoutId id="2147483901" r:id="rId45"/>
    <p:sldLayoutId id="2147483902" r:id="rId46"/>
    <p:sldLayoutId id="2147483903" r:id="rId47"/>
    <p:sldLayoutId id="2147483904" r:id="rId48"/>
    <p:sldLayoutId id="2147483905" r:id="rId49"/>
    <p:sldLayoutId id="2147483906" r:id="rId50"/>
    <p:sldLayoutId id="2147483907" r:id="rId51"/>
    <p:sldLayoutId id="2147483908" r:id="rId52"/>
    <p:sldLayoutId id="2147483909" r:id="rId53"/>
    <p:sldLayoutId id="2147483910" r:id="rId54"/>
    <p:sldLayoutId id="2147483911" r:id="rId55"/>
    <p:sldLayoutId id="2147483912" r:id="rId56"/>
    <p:sldLayoutId id="2147483913" r:id="rId57"/>
    <p:sldLayoutId id="2147483914" r:id="rId58"/>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609600" y="275167"/>
            <a:ext cx="10972800" cy="1143000"/>
          </a:xfrm>
          <a:prstGeom prst="rect">
            <a:avLst/>
          </a:prstGeom>
        </p:spPr>
        <p:txBody>
          <a:bodyPr vert="horz" lIns="68564" tIns="34281" rIns="68564" bIns="34281" rtlCol="0" anchor="ctr">
            <a:normAutofit/>
          </a:bodyPr>
          <a:lstStyle/>
          <a:p>
            <a:r>
              <a:rPr lang="x-none"/>
              <a:t>Click to edit Master title style</a:t>
            </a:r>
            <a:endParaRPr lang="en-US"/>
          </a:p>
        </p:txBody>
      </p:sp>
      <p:sp>
        <p:nvSpPr>
          <p:cNvPr id="10" name="Footer Placeholder 9"/>
          <p:cNvSpPr>
            <a:spLocks noGrp="1"/>
          </p:cNvSpPr>
          <p:nvPr>
            <p:ph type="ftr" sz="quarter" idx="3"/>
          </p:nvPr>
        </p:nvSpPr>
        <p:spPr>
          <a:xfrm>
            <a:off x="4165604" y="6356405"/>
            <a:ext cx="3860800" cy="366183"/>
          </a:xfrm>
          <a:prstGeom prst="rect">
            <a:avLst/>
          </a:prstGeom>
        </p:spPr>
        <p:txBody>
          <a:bodyPr vert="horz" lIns="68564" tIns="34281" rIns="68564" bIns="34281" anchor="b" anchorCtr="0">
            <a:noAutofit/>
          </a:bodyPr>
          <a:lstStyle>
            <a:lvl1pPr algn="ctr">
              <a:defRPr lang="en-US" sz="1333" i="0" u="none" spc="0">
                <a:solidFill>
                  <a:srgbClr val="A7B5BF"/>
                </a:solidFill>
                <a:latin typeface="Roboto Light"/>
                <a:cs typeface="Roboto Light"/>
              </a:defRPr>
            </a:lvl1pPr>
          </a:lstStyle>
          <a:p>
            <a:pPr defTabSz="1218802"/>
            <a:r>
              <a:rPr lang="en-MY"/>
              <a:t>www.graphicriver.net/goashape</a:t>
            </a:r>
          </a:p>
        </p:txBody>
      </p:sp>
      <p:sp>
        <p:nvSpPr>
          <p:cNvPr id="12" name="Text Placeholder 11"/>
          <p:cNvSpPr>
            <a:spLocks noGrp="1"/>
          </p:cNvSpPr>
          <p:nvPr>
            <p:ph type="body" idx="1"/>
          </p:nvPr>
        </p:nvSpPr>
        <p:spPr>
          <a:xfrm>
            <a:off x="609600" y="1600238"/>
            <a:ext cx="10972800" cy="4525433"/>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Tree>
    <p:extLst>
      <p:ext uri="{BB962C8B-B14F-4D97-AF65-F5344CB8AC3E}">
        <p14:creationId xmlns:p14="http://schemas.microsoft.com/office/powerpoint/2010/main" val="1213071622"/>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Lst>
  <p:hf hdr="0" dt="0"/>
  <p:txStyles>
    <p:titleStyle>
      <a:lvl1pPr algn="ctr" defTabSz="609247" rtl="0" eaLnBrk="1" latinLnBrk="0" hangingPunct="1">
        <a:spcBef>
          <a:spcPct val="0"/>
        </a:spcBef>
        <a:buNone/>
        <a:defRPr lang="en-US" sz="3733" b="0" i="0" kern="1200" cap="none">
          <a:solidFill>
            <a:schemeClr val="accent2"/>
          </a:solidFill>
          <a:latin typeface="Roboto Light"/>
          <a:ea typeface="+mj-ea"/>
          <a:cs typeface="Roboto Light"/>
        </a:defRPr>
      </a:lvl1pPr>
    </p:titleStyle>
    <p:bodyStyle>
      <a:lvl1pPr marL="0" indent="0" algn="ctr" defTabSz="609247" rtl="0" eaLnBrk="1" latinLnBrk="0" hangingPunct="1">
        <a:lnSpc>
          <a:spcPct val="120000"/>
        </a:lnSpc>
        <a:spcBef>
          <a:spcPct val="20000"/>
        </a:spcBef>
        <a:buFont typeface="Arial"/>
        <a:buNone/>
        <a:defRPr lang="sk-SK" sz="1333" b="0" i="0" kern="1200" cap="none">
          <a:solidFill>
            <a:srgbClr val="797979"/>
          </a:solidFill>
          <a:latin typeface="Roboto Light"/>
          <a:ea typeface="+mj-ea"/>
          <a:cs typeface="Roboto Light"/>
        </a:defRPr>
      </a:lvl1pPr>
      <a:lvl2pPr marL="609247" indent="0" algn="ctr" defTabSz="609247" rtl="0" eaLnBrk="1" latinLnBrk="0" hangingPunct="1">
        <a:lnSpc>
          <a:spcPct val="120000"/>
        </a:lnSpc>
        <a:spcBef>
          <a:spcPct val="20000"/>
        </a:spcBef>
        <a:buFont typeface="Arial"/>
        <a:buNone/>
        <a:defRPr lang="sk-SK" sz="1333" kern="1200" cap="none">
          <a:solidFill>
            <a:srgbClr val="797979"/>
          </a:solidFill>
          <a:latin typeface="Roboto Light"/>
          <a:ea typeface="+mn-ea"/>
          <a:cs typeface="Roboto Light"/>
        </a:defRPr>
      </a:lvl2pPr>
      <a:lvl3pPr marL="1218518" indent="0" algn="ctr" defTabSz="609247" rtl="0" eaLnBrk="1" latinLnBrk="0" hangingPunct="1">
        <a:lnSpc>
          <a:spcPct val="120000"/>
        </a:lnSpc>
        <a:spcBef>
          <a:spcPct val="20000"/>
        </a:spcBef>
        <a:buFont typeface="Arial"/>
        <a:buNone/>
        <a:defRPr lang="sk-SK" sz="1333" kern="1200" cap="none">
          <a:solidFill>
            <a:srgbClr val="797979"/>
          </a:solidFill>
          <a:latin typeface="Roboto Light"/>
          <a:ea typeface="+mn-ea"/>
          <a:cs typeface="Roboto Light"/>
        </a:defRPr>
      </a:lvl3pPr>
      <a:lvl4pPr marL="1827777" indent="0" algn="ctr" defTabSz="609247" rtl="0" eaLnBrk="1" latinLnBrk="0" hangingPunct="1">
        <a:lnSpc>
          <a:spcPct val="120000"/>
        </a:lnSpc>
        <a:spcBef>
          <a:spcPct val="20000"/>
        </a:spcBef>
        <a:buFont typeface="Arial"/>
        <a:buNone/>
        <a:defRPr lang="sk-SK" sz="1333" kern="1200" cap="none">
          <a:solidFill>
            <a:srgbClr val="797979"/>
          </a:solidFill>
          <a:latin typeface="Roboto Light"/>
          <a:ea typeface="+mn-ea"/>
          <a:cs typeface="Roboto Light"/>
        </a:defRPr>
      </a:lvl4pPr>
      <a:lvl5pPr marL="2437034" indent="0" algn="ctr" defTabSz="609247" rtl="0" eaLnBrk="1" latinLnBrk="0" hangingPunct="1">
        <a:lnSpc>
          <a:spcPct val="120000"/>
        </a:lnSpc>
        <a:spcBef>
          <a:spcPct val="20000"/>
        </a:spcBef>
        <a:buFont typeface="Arial"/>
        <a:buNone/>
        <a:defRPr lang="en-US" sz="1333" kern="1200" cap="none">
          <a:solidFill>
            <a:srgbClr val="797979"/>
          </a:solidFill>
          <a:latin typeface="Roboto Light"/>
          <a:ea typeface="+mn-ea"/>
          <a:cs typeface="Roboto Light"/>
        </a:defRPr>
      </a:lvl5pPr>
      <a:lvl6pPr marL="3350915" indent="-304627" algn="l" defTabSz="609247" rtl="0" eaLnBrk="1" latinLnBrk="0" hangingPunct="1">
        <a:spcBef>
          <a:spcPct val="20000"/>
        </a:spcBef>
        <a:buFont typeface="Arial"/>
        <a:buChar char="•"/>
        <a:defRPr sz="2667" kern="1200">
          <a:solidFill>
            <a:schemeClr val="tx1"/>
          </a:solidFill>
          <a:latin typeface="+mn-lt"/>
          <a:ea typeface="+mn-ea"/>
          <a:cs typeface="+mn-cs"/>
        </a:defRPr>
      </a:lvl6pPr>
      <a:lvl7pPr marL="3960176" indent="-304627" algn="l" defTabSz="609247" rtl="0" eaLnBrk="1" latinLnBrk="0" hangingPunct="1">
        <a:spcBef>
          <a:spcPct val="20000"/>
        </a:spcBef>
        <a:buFont typeface="Arial"/>
        <a:buChar char="•"/>
        <a:defRPr sz="2667" kern="1200">
          <a:solidFill>
            <a:schemeClr val="tx1"/>
          </a:solidFill>
          <a:latin typeface="+mn-lt"/>
          <a:ea typeface="+mn-ea"/>
          <a:cs typeface="+mn-cs"/>
        </a:defRPr>
      </a:lvl7pPr>
      <a:lvl8pPr marL="4569432" indent="-304627" algn="l" defTabSz="609247" rtl="0" eaLnBrk="1" latinLnBrk="0" hangingPunct="1">
        <a:spcBef>
          <a:spcPct val="20000"/>
        </a:spcBef>
        <a:buFont typeface="Arial"/>
        <a:buChar char="•"/>
        <a:defRPr sz="2667" kern="1200">
          <a:solidFill>
            <a:schemeClr val="tx1"/>
          </a:solidFill>
          <a:latin typeface="+mn-lt"/>
          <a:ea typeface="+mn-ea"/>
          <a:cs typeface="+mn-cs"/>
        </a:defRPr>
      </a:lvl8pPr>
      <a:lvl9pPr marL="5178692" indent="-304627" algn="l" defTabSz="609247"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247" rtl="0" eaLnBrk="1" latinLnBrk="0" hangingPunct="1">
        <a:defRPr sz="2400" kern="1200">
          <a:solidFill>
            <a:schemeClr val="tx1"/>
          </a:solidFill>
          <a:latin typeface="+mn-lt"/>
          <a:ea typeface="+mn-ea"/>
          <a:cs typeface="+mn-cs"/>
        </a:defRPr>
      </a:lvl1pPr>
      <a:lvl2pPr marL="609247" algn="l" defTabSz="609247" rtl="0" eaLnBrk="1" latinLnBrk="0" hangingPunct="1">
        <a:defRPr sz="2400" kern="1200">
          <a:solidFill>
            <a:schemeClr val="tx1"/>
          </a:solidFill>
          <a:latin typeface="+mn-lt"/>
          <a:ea typeface="+mn-ea"/>
          <a:cs typeface="+mn-cs"/>
        </a:defRPr>
      </a:lvl2pPr>
      <a:lvl3pPr marL="1218518" algn="l" defTabSz="609247" rtl="0" eaLnBrk="1" latinLnBrk="0" hangingPunct="1">
        <a:defRPr sz="2400" kern="1200">
          <a:solidFill>
            <a:schemeClr val="tx1"/>
          </a:solidFill>
          <a:latin typeface="+mn-lt"/>
          <a:ea typeface="+mn-ea"/>
          <a:cs typeface="+mn-cs"/>
        </a:defRPr>
      </a:lvl3pPr>
      <a:lvl4pPr marL="1827777" algn="l" defTabSz="609247" rtl="0" eaLnBrk="1" latinLnBrk="0" hangingPunct="1">
        <a:defRPr sz="2400" kern="1200">
          <a:solidFill>
            <a:schemeClr val="tx1"/>
          </a:solidFill>
          <a:latin typeface="+mn-lt"/>
          <a:ea typeface="+mn-ea"/>
          <a:cs typeface="+mn-cs"/>
        </a:defRPr>
      </a:lvl4pPr>
      <a:lvl5pPr marL="2437034" algn="l" defTabSz="609247" rtl="0" eaLnBrk="1" latinLnBrk="0" hangingPunct="1">
        <a:defRPr sz="2400" kern="1200">
          <a:solidFill>
            <a:schemeClr val="tx1"/>
          </a:solidFill>
          <a:latin typeface="+mn-lt"/>
          <a:ea typeface="+mn-ea"/>
          <a:cs typeface="+mn-cs"/>
        </a:defRPr>
      </a:lvl5pPr>
      <a:lvl6pPr marL="3046291" algn="l" defTabSz="609247" rtl="0" eaLnBrk="1" latinLnBrk="0" hangingPunct="1">
        <a:defRPr sz="2400" kern="1200">
          <a:solidFill>
            <a:schemeClr val="tx1"/>
          </a:solidFill>
          <a:latin typeface="+mn-lt"/>
          <a:ea typeface="+mn-ea"/>
          <a:cs typeface="+mn-cs"/>
        </a:defRPr>
      </a:lvl6pPr>
      <a:lvl7pPr marL="3655539" algn="l" defTabSz="609247" rtl="0" eaLnBrk="1" latinLnBrk="0" hangingPunct="1">
        <a:defRPr sz="2400" kern="1200">
          <a:solidFill>
            <a:schemeClr val="tx1"/>
          </a:solidFill>
          <a:latin typeface="+mn-lt"/>
          <a:ea typeface="+mn-ea"/>
          <a:cs typeface="+mn-cs"/>
        </a:defRPr>
      </a:lvl7pPr>
      <a:lvl8pPr marL="4264800" algn="l" defTabSz="609247" rtl="0" eaLnBrk="1" latinLnBrk="0" hangingPunct="1">
        <a:defRPr sz="2400" kern="1200">
          <a:solidFill>
            <a:schemeClr val="tx1"/>
          </a:solidFill>
          <a:latin typeface="+mn-lt"/>
          <a:ea typeface="+mn-ea"/>
          <a:cs typeface="+mn-cs"/>
        </a:defRPr>
      </a:lvl8pPr>
      <a:lvl9pPr marL="4874057" algn="l" defTabSz="60924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609600" y="275167"/>
            <a:ext cx="10972800" cy="1143000"/>
          </a:xfrm>
          <a:prstGeom prst="rect">
            <a:avLst/>
          </a:prstGeom>
        </p:spPr>
        <p:txBody>
          <a:bodyPr vert="horz" lIns="68564" tIns="34281" rIns="68564" bIns="34281" rtlCol="0" anchor="ctr">
            <a:normAutofit/>
          </a:bodyPr>
          <a:lstStyle/>
          <a:p>
            <a:r>
              <a:rPr lang="x-none"/>
              <a:t>Click to edit Master title style</a:t>
            </a:r>
            <a:endParaRPr lang="en-US"/>
          </a:p>
        </p:txBody>
      </p:sp>
      <p:sp>
        <p:nvSpPr>
          <p:cNvPr id="5" name="Text Placeholder 4"/>
          <p:cNvSpPr>
            <a:spLocks noGrp="1"/>
          </p:cNvSpPr>
          <p:nvPr>
            <p:ph type="body" idx="1"/>
          </p:nvPr>
        </p:nvSpPr>
        <p:spPr>
          <a:xfrm>
            <a:off x="609600" y="1600238"/>
            <a:ext cx="10972800" cy="4525433"/>
          </a:xfrm>
          <a:prstGeom prst="rect">
            <a:avLst/>
          </a:prstGeom>
        </p:spPr>
        <p:txBody>
          <a:bodyPr vert="horz" lIns="68564" tIns="34281" rIns="68564" bIns="34281"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2" name="Footer Placeholder 1"/>
          <p:cNvSpPr>
            <a:spLocks noGrp="1"/>
          </p:cNvSpPr>
          <p:nvPr>
            <p:ph type="ftr" sz="quarter" idx="3"/>
          </p:nvPr>
        </p:nvSpPr>
        <p:spPr>
          <a:xfrm>
            <a:off x="4165604" y="6356405"/>
            <a:ext cx="3860800" cy="366183"/>
          </a:xfrm>
          <a:prstGeom prst="rect">
            <a:avLst/>
          </a:prstGeom>
        </p:spPr>
        <p:txBody>
          <a:bodyPr vert="horz" lIns="68564" tIns="34281" rIns="68564" bIns="34281" rtlCol="0" anchor="ctr"/>
          <a:lstStyle>
            <a:lvl1pPr algn="ctr">
              <a:defRPr sz="1600">
                <a:solidFill>
                  <a:schemeClr val="tx1">
                    <a:tint val="75000"/>
                  </a:schemeClr>
                </a:solidFill>
              </a:defRPr>
            </a:lvl1pPr>
          </a:lstStyle>
          <a:p>
            <a:pPr defTabSz="1218802"/>
            <a:r>
              <a:rPr lang="en-US">
                <a:solidFill>
                  <a:srgbClr val="787878">
                    <a:tint val="75000"/>
                  </a:srgbClr>
                </a:solidFill>
              </a:rPr>
              <a:t>www.graphicriver.net/goashape</a:t>
            </a:r>
          </a:p>
        </p:txBody>
      </p:sp>
    </p:spTree>
    <p:extLst>
      <p:ext uri="{BB962C8B-B14F-4D97-AF65-F5344CB8AC3E}">
        <p14:creationId xmlns:p14="http://schemas.microsoft.com/office/powerpoint/2010/main" val="1049989804"/>
      </p:ext>
    </p:extLst>
  </p:cSld>
  <p:clrMap bg1="lt1" tx1="dk1" bg2="lt2" tx2="dk2" accent1="accent1" accent2="accent2" accent3="accent3" accent4="accent4" accent5="accent5" accent6="accent6" hlink="hlink" folHlink="folHlink"/>
  <p:sldLayoutIdLst>
    <p:sldLayoutId id="2147484222" r:id="rId1"/>
    <p:sldLayoutId id="2147484223" r:id="rId2"/>
  </p:sldLayoutIdLst>
  <p:hf hdr="0" dt="0"/>
  <p:txStyles>
    <p:titleStyle>
      <a:lvl1pPr algn="l" defTabSz="609247" rtl="0" eaLnBrk="1" latinLnBrk="0" hangingPunct="1">
        <a:spcBef>
          <a:spcPct val="0"/>
        </a:spcBef>
        <a:buNone/>
        <a:defRPr lang="en-US" sz="3733" b="0" i="0" kern="1200" cap="none">
          <a:solidFill>
            <a:schemeClr val="accent2"/>
          </a:solidFill>
          <a:latin typeface="Roboto Light"/>
          <a:ea typeface="+mj-ea"/>
          <a:cs typeface="Roboto Light"/>
        </a:defRPr>
      </a:lvl1pPr>
    </p:titleStyle>
    <p:bodyStyle>
      <a:lvl1pPr marL="0" indent="0" algn="l" defTabSz="609247" rtl="0" eaLnBrk="1" latinLnBrk="0" hangingPunct="1">
        <a:lnSpc>
          <a:spcPct val="120000"/>
        </a:lnSpc>
        <a:spcBef>
          <a:spcPct val="20000"/>
        </a:spcBef>
        <a:buFont typeface="Arial"/>
        <a:buNone/>
        <a:defRPr lang="sk-SK" sz="1333" b="0" i="0" kern="1200" cap="none">
          <a:solidFill>
            <a:srgbClr val="797979"/>
          </a:solidFill>
          <a:latin typeface="Roboto Light"/>
          <a:ea typeface="+mj-ea"/>
          <a:cs typeface="Roboto Light"/>
        </a:defRPr>
      </a:lvl1pPr>
      <a:lvl2pPr marL="609247" indent="0" algn="l" defTabSz="609247" rtl="0" eaLnBrk="1" latinLnBrk="0" hangingPunct="1">
        <a:lnSpc>
          <a:spcPct val="120000"/>
        </a:lnSpc>
        <a:spcBef>
          <a:spcPct val="20000"/>
        </a:spcBef>
        <a:buFont typeface="Arial"/>
        <a:buNone/>
        <a:defRPr lang="sk-SK" sz="1333" kern="1200" cap="none">
          <a:solidFill>
            <a:srgbClr val="797979"/>
          </a:solidFill>
          <a:latin typeface="Roboto Light"/>
          <a:ea typeface="+mn-ea"/>
          <a:cs typeface="Roboto Light"/>
        </a:defRPr>
      </a:lvl2pPr>
      <a:lvl3pPr marL="1218518" indent="0" algn="l" defTabSz="609247" rtl="0" eaLnBrk="1" latinLnBrk="0" hangingPunct="1">
        <a:lnSpc>
          <a:spcPct val="120000"/>
        </a:lnSpc>
        <a:spcBef>
          <a:spcPct val="20000"/>
        </a:spcBef>
        <a:buFont typeface="Arial"/>
        <a:buNone/>
        <a:defRPr lang="sk-SK" sz="1333" kern="1200" cap="none">
          <a:solidFill>
            <a:srgbClr val="797979"/>
          </a:solidFill>
          <a:latin typeface="Roboto Light"/>
          <a:ea typeface="+mn-ea"/>
          <a:cs typeface="Roboto Light"/>
        </a:defRPr>
      </a:lvl3pPr>
      <a:lvl4pPr marL="1827777" indent="0" algn="l" defTabSz="609247" rtl="0" eaLnBrk="1" latinLnBrk="0" hangingPunct="1">
        <a:lnSpc>
          <a:spcPct val="120000"/>
        </a:lnSpc>
        <a:spcBef>
          <a:spcPct val="20000"/>
        </a:spcBef>
        <a:buFont typeface="Arial"/>
        <a:buNone/>
        <a:defRPr lang="sk-SK" sz="1333" kern="1200" cap="none">
          <a:solidFill>
            <a:srgbClr val="797979"/>
          </a:solidFill>
          <a:latin typeface="Roboto Light"/>
          <a:ea typeface="+mn-ea"/>
          <a:cs typeface="Roboto Light"/>
        </a:defRPr>
      </a:lvl4pPr>
      <a:lvl5pPr marL="2437034" indent="0" algn="l" defTabSz="609247" rtl="0" eaLnBrk="1" latinLnBrk="0" hangingPunct="1">
        <a:lnSpc>
          <a:spcPct val="120000"/>
        </a:lnSpc>
        <a:spcBef>
          <a:spcPct val="20000"/>
        </a:spcBef>
        <a:buFont typeface="Arial"/>
        <a:buNone/>
        <a:defRPr lang="en-US" sz="1333" kern="1200" cap="none">
          <a:solidFill>
            <a:srgbClr val="797979"/>
          </a:solidFill>
          <a:latin typeface="Roboto Light"/>
          <a:ea typeface="+mn-ea"/>
          <a:cs typeface="Roboto Light"/>
        </a:defRPr>
      </a:lvl5pPr>
      <a:lvl6pPr marL="3350915" indent="-304627" algn="l" defTabSz="609247" rtl="0" eaLnBrk="1" latinLnBrk="0" hangingPunct="1">
        <a:spcBef>
          <a:spcPct val="20000"/>
        </a:spcBef>
        <a:buFont typeface="Arial"/>
        <a:buChar char="•"/>
        <a:defRPr sz="2667" kern="1200">
          <a:solidFill>
            <a:schemeClr val="tx1"/>
          </a:solidFill>
          <a:latin typeface="+mn-lt"/>
          <a:ea typeface="+mn-ea"/>
          <a:cs typeface="+mn-cs"/>
        </a:defRPr>
      </a:lvl6pPr>
      <a:lvl7pPr marL="3960176" indent="-304627" algn="l" defTabSz="609247" rtl="0" eaLnBrk="1" latinLnBrk="0" hangingPunct="1">
        <a:spcBef>
          <a:spcPct val="20000"/>
        </a:spcBef>
        <a:buFont typeface="Arial"/>
        <a:buChar char="•"/>
        <a:defRPr sz="2667" kern="1200">
          <a:solidFill>
            <a:schemeClr val="tx1"/>
          </a:solidFill>
          <a:latin typeface="+mn-lt"/>
          <a:ea typeface="+mn-ea"/>
          <a:cs typeface="+mn-cs"/>
        </a:defRPr>
      </a:lvl7pPr>
      <a:lvl8pPr marL="4569432" indent="-304627" algn="l" defTabSz="609247" rtl="0" eaLnBrk="1" latinLnBrk="0" hangingPunct="1">
        <a:spcBef>
          <a:spcPct val="20000"/>
        </a:spcBef>
        <a:buFont typeface="Arial"/>
        <a:buChar char="•"/>
        <a:defRPr sz="2667" kern="1200">
          <a:solidFill>
            <a:schemeClr val="tx1"/>
          </a:solidFill>
          <a:latin typeface="+mn-lt"/>
          <a:ea typeface="+mn-ea"/>
          <a:cs typeface="+mn-cs"/>
        </a:defRPr>
      </a:lvl8pPr>
      <a:lvl9pPr marL="5178692" indent="-304627" algn="l" defTabSz="609247"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247" rtl="0" eaLnBrk="1" latinLnBrk="0" hangingPunct="1">
        <a:defRPr sz="2400" kern="1200">
          <a:solidFill>
            <a:schemeClr val="tx1"/>
          </a:solidFill>
          <a:latin typeface="+mn-lt"/>
          <a:ea typeface="+mn-ea"/>
          <a:cs typeface="+mn-cs"/>
        </a:defRPr>
      </a:lvl1pPr>
      <a:lvl2pPr marL="609247" algn="l" defTabSz="609247" rtl="0" eaLnBrk="1" latinLnBrk="0" hangingPunct="1">
        <a:defRPr sz="2400" kern="1200">
          <a:solidFill>
            <a:schemeClr val="tx1"/>
          </a:solidFill>
          <a:latin typeface="+mn-lt"/>
          <a:ea typeface="+mn-ea"/>
          <a:cs typeface="+mn-cs"/>
        </a:defRPr>
      </a:lvl2pPr>
      <a:lvl3pPr marL="1218518" algn="l" defTabSz="609247" rtl="0" eaLnBrk="1" latinLnBrk="0" hangingPunct="1">
        <a:defRPr sz="2400" kern="1200">
          <a:solidFill>
            <a:schemeClr val="tx1"/>
          </a:solidFill>
          <a:latin typeface="+mn-lt"/>
          <a:ea typeface="+mn-ea"/>
          <a:cs typeface="+mn-cs"/>
        </a:defRPr>
      </a:lvl3pPr>
      <a:lvl4pPr marL="1827777" algn="l" defTabSz="609247" rtl="0" eaLnBrk="1" latinLnBrk="0" hangingPunct="1">
        <a:defRPr sz="2400" kern="1200">
          <a:solidFill>
            <a:schemeClr val="tx1"/>
          </a:solidFill>
          <a:latin typeface="+mn-lt"/>
          <a:ea typeface="+mn-ea"/>
          <a:cs typeface="+mn-cs"/>
        </a:defRPr>
      </a:lvl4pPr>
      <a:lvl5pPr marL="2437034" algn="l" defTabSz="609247" rtl="0" eaLnBrk="1" latinLnBrk="0" hangingPunct="1">
        <a:defRPr sz="2400" kern="1200">
          <a:solidFill>
            <a:schemeClr val="tx1"/>
          </a:solidFill>
          <a:latin typeface="+mn-lt"/>
          <a:ea typeface="+mn-ea"/>
          <a:cs typeface="+mn-cs"/>
        </a:defRPr>
      </a:lvl5pPr>
      <a:lvl6pPr marL="3046291" algn="l" defTabSz="609247" rtl="0" eaLnBrk="1" latinLnBrk="0" hangingPunct="1">
        <a:defRPr sz="2400" kern="1200">
          <a:solidFill>
            <a:schemeClr val="tx1"/>
          </a:solidFill>
          <a:latin typeface="+mn-lt"/>
          <a:ea typeface="+mn-ea"/>
          <a:cs typeface="+mn-cs"/>
        </a:defRPr>
      </a:lvl6pPr>
      <a:lvl7pPr marL="3655539" algn="l" defTabSz="609247" rtl="0" eaLnBrk="1" latinLnBrk="0" hangingPunct="1">
        <a:defRPr sz="2400" kern="1200">
          <a:solidFill>
            <a:schemeClr val="tx1"/>
          </a:solidFill>
          <a:latin typeface="+mn-lt"/>
          <a:ea typeface="+mn-ea"/>
          <a:cs typeface="+mn-cs"/>
        </a:defRPr>
      </a:lvl7pPr>
      <a:lvl8pPr marL="4264800" algn="l" defTabSz="609247" rtl="0" eaLnBrk="1" latinLnBrk="0" hangingPunct="1">
        <a:defRPr sz="2400" kern="1200">
          <a:solidFill>
            <a:schemeClr val="tx1"/>
          </a:solidFill>
          <a:latin typeface="+mn-lt"/>
          <a:ea typeface="+mn-ea"/>
          <a:cs typeface="+mn-cs"/>
        </a:defRPr>
      </a:lvl8pPr>
      <a:lvl9pPr marL="4874057" algn="l" defTabSz="609247"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 name="Footer Placeholder 4"/>
          <p:cNvSpPr>
            <a:spLocks noGrp="1"/>
          </p:cNvSpPr>
          <p:nvPr>
            <p:ph type="ftr" sz="quarter" idx="3"/>
          </p:nvPr>
        </p:nvSpPr>
        <p:spPr>
          <a:xfrm>
            <a:off x="6096000" y="6273831"/>
            <a:ext cx="5760000" cy="197556"/>
          </a:xfrm>
          <a:prstGeom prst="rect">
            <a:avLst/>
          </a:prstGeom>
        </p:spPr>
        <p:txBody>
          <a:bodyPr vert="horz" lIns="68564" tIns="0" rIns="68564" bIns="0" anchor="b" anchorCtr="0">
            <a:noAutofit/>
          </a:bodyPr>
          <a:lstStyle>
            <a:lvl1pPr algn="r">
              <a:defRPr sz="1333" i="0" u="none" spc="0">
                <a:solidFill>
                  <a:schemeClr val="accent3"/>
                </a:solidFill>
                <a:latin typeface="Roboto Light"/>
                <a:cs typeface="Roboto Light"/>
              </a:defRPr>
            </a:lvl1pPr>
          </a:lstStyle>
          <a:p>
            <a:pPr defTabSz="1218802"/>
            <a:r>
              <a:rPr lang="en-US">
                <a:solidFill>
                  <a:srgbClr val="BCC8D1"/>
                </a:solidFill>
              </a:rPr>
              <a:t>www.graphicriver.net/goashape</a:t>
            </a:r>
            <a:endParaRPr lang="en-US" dirty="0">
              <a:solidFill>
                <a:srgbClr val="BCC8D1"/>
              </a:solidFill>
            </a:endParaRPr>
          </a:p>
        </p:txBody>
      </p:sp>
      <p:sp>
        <p:nvSpPr>
          <p:cNvPr id="39" name="Title Placeholder 38"/>
          <p:cNvSpPr>
            <a:spLocks noGrp="1"/>
          </p:cNvSpPr>
          <p:nvPr>
            <p:ph type="title"/>
          </p:nvPr>
        </p:nvSpPr>
        <p:spPr>
          <a:xfrm>
            <a:off x="336086" y="1092203"/>
            <a:ext cx="10535199" cy="508000"/>
          </a:xfrm>
          <a:prstGeom prst="rect">
            <a:avLst/>
          </a:prstGeom>
        </p:spPr>
        <p:txBody>
          <a:bodyPr lIns="68564" tIns="0" rIns="68564" bIns="0">
            <a:noAutofit/>
          </a:bodyPr>
          <a:lstStyle/>
          <a:p>
            <a:pPr marL="0" lvl="0" indent="0">
              <a:spcBef>
                <a:spcPts val="1333"/>
              </a:spcBef>
              <a:buFont typeface="Arial" panose="020B0604020202020204" pitchFamily="34" charset="0"/>
            </a:pPr>
            <a:r>
              <a:rPr lang="sk-SK"/>
              <a:t>Click to edit Master title style</a:t>
            </a:r>
            <a:endParaRPr lang="en-US"/>
          </a:p>
        </p:txBody>
      </p:sp>
      <p:sp>
        <p:nvSpPr>
          <p:cNvPr id="41" name="Text Placeholder 40"/>
          <p:cNvSpPr>
            <a:spLocks noGrp="1"/>
          </p:cNvSpPr>
          <p:nvPr>
            <p:ph type="body" idx="1"/>
          </p:nvPr>
        </p:nvSpPr>
        <p:spPr>
          <a:xfrm>
            <a:off x="336000" y="1701834"/>
            <a:ext cx="11520000" cy="1727199"/>
          </a:xfrm>
          <a:prstGeom prst="rect">
            <a:avLst/>
          </a:prstGeom>
        </p:spPr>
        <p:txBody>
          <a:bodyPr vert="horz" lIns="68564" tIns="34281" rIns="68564" bIns="34281" spcCol="269933" rtlCol="0">
            <a:noAutofit/>
          </a:bodyPr>
          <a:lstStyle/>
          <a:p>
            <a:pPr lvl="0"/>
            <a:r>
              <a:rPr lang="sk-SK"/>
              <a:t>Click to edit Master text styles</a:t>
            </a:r>
          </a:p>
          <a:p>
            <a:pPr lvl="1"/>
            <a:r>
              <a:rPr lang="sk-SK"/>
              <a:t>Second level</a:t>
            </a:r>
          </a:p>
          <a:p>
            <a:pPr lvl="2"/>
            <a:r>
              <a:rPr lang="sk-SK"/>
              <a:t>Third level</a:t>
            </a:r>
          </a:p>
          <a:p>
            <a:pPr lvl="3"/>
            <a:r>
              <a:rPr lang="sk-SK"/>
              <a:t>Fourth level</a:t>
            </a:r>
          </a:p>
          <a:p>
            <a:pPr lvl="4"/>
            <a:r>
              <a:rPr lang="sk-SK"/>
              <a:t>Fifth level</a:t>
            </a:r>
            <a:endParaRPr lang="en-US"/>
          </a:p>
        </p:txBody>
      </p:sp>
      <p:sp>
        <p:nvSpPr>
          <p:cNvPr id="42" name="Text Placeholder 8"/>
          <p:cNvSpPr txBox="1">
            <a:spLocks/>
          </p:cNvSpPr>
          <p:nvPr/>
        </p:nvSpPr>
        <p:spPr>
          <a:xfrm>
            <a:off x="336086" y="570147"/>
            <a:ext cx="10535199" cy="522111"/>
          </a:xfrm>
          <a:prstGeom prst="rect">
            <a:avLst/>
          </a:prstGeom>
        </p:spPr>
        <p:txBody>
          <a:bodyPr vert="horz" lIns="121891" tIns="60944" rIns="121891" bIns="60944"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defTabSz="1218802"/>
            <a:r>
              <a:rPr lang="x-none" sz="2667">
                <a:solidFill>
                  <a:srgbClr val="0AB8D0"/>
                </a:solidFill>
              </a:rPr>
              <a:t>BASIC</a:t>
            </a:r>
            <a:endParaRPr sz="2667">
              <a:solidFill>
                <a:srgbClr val="0AB8D0"/>
              </a:solidFill>
            </a:endParaRPr>
          </a:p>
        </p:txBody>
      </p:sp>
      <p:pic>
        <p:nvPicPr>
          <p:cNvPr id="2" name="Picture 1" descr="5.png"/>
          <p:cNvPicPr>
            <a:picLocks noChangeAspect="1"/>
          </p:cNvPicPr>
          <p:nvPr/>
        </p:nvPicPr>
        <p:blipFill>
          <a:blip r:embed="rId2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80000" y="6276263"/>
            <a:ext cx="960000" cy="195148"/>
          </a:xfrm>
          <a:prstGeom prst="rect">
            <a:avLst/>
          </a:prstGeom>
        </p:spPr>
      </p:pic>
      <p:sp>
        <p:nvSpPr>
          <p:cNvPr id="4"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543777557"/>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 id="2147484471" r:id="rId13"/>
    <p:sldLayoutId id="2147484472" r:id="rId14"/>
    <p:sldLayoutId id="2147484473" r:id="rId15"/>
    <p:sldLayoutId id="2147484474" r:id="rId16"/>
    <p:sldLayoutId id="2147484475" r:id="rId17"/>
    <p:sldLayoutId id="2147484476" r:id="rId18"/>
    <p:sldLayoutId id="2147484477" r:id="rId19"/>
    <p:sldLayoutId id="2147484478" r:id="rId20"/>
    <p:sldLayoutId id="2147484479" r:id="rId21"/>
  </p:sldLayoutIdLst>
  <p:hf hdr="0" dt="0"/>
  <p:txStyles>
    <p:titleStyle>
      <a:lvl1pPr algn="l" defTabSz="1218518" rtl="0" eaLnBrk="1" latinLnBrk="0" hangingPunct="1">
        <a:lnSpc>
          <a:spcPct val="90000"/>
        </a:lnSpc>
        <a:spcBef>
          <a:spcPct val="0"/>
        </a:spcBef>
        <a:buNone/>
        <a:defRPr lang="en-US" sz="3733" b="0" i="0" kern="1200" cap="none">
          <a:solidFill>
            <a:schemeClr val="accent1"/>
          </a:solidFill>
          <a:latin typeface="Roboto Light"/>
          <a:ea typeface="+mn-ea"/>
          <a:cs typeface="Roboto Light"/>
        </a:defRPr>
      </a:lvl1pPr>
    </p:titleStyle>
    <p:bodyStyle>
      <a:lvl1pPr marL="0" indent="0" algn="l" defTabSz="1218518" rtl="0" eaLnBrk="1" latinLnBrk="0" hangingPunct="1">
        <a:lnSpc>
          <a:spcPct val="90000"/>
        </a:lnSpc>
        <a:spcBef>
          <a:spcPts val="1333"/>
        </a:spcBef>
        <a:buFont typeface="Arial" panose="020B0604020202020204" pitchFamily="34" charset="0"/>
        <a:buNone/>
        <a:defRPr sz="1333" kern="1200">
          <a:solidFill>
            <a:schemeClr val="tx1"/>
          </a:solidFill>
          <a:latin typeface="Roboto Light"/>
          <a:ea typeface="+mn-ea"/>
          <a:cs typeface="Roboto Light"/>
        </a:defRPr>
      </a:lvl1pPr>
      <a:lvl2pPr marL="609247"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2pPr>
      <a:lvl3pPr marL="1218518"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3pPr>
      <a:lvl4pPr marL="1827777"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4pPr>
      <a:lvl5pPr marL="2437034"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5pPr>
      <a:lvl6pPr marL="3350915"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0176"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69432"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78692"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518" rtl="0" eaLnBrk="1" latinLnBrk="0" hangingPunct="1">
        <a:defRPr sz="2400" kern="1200">
          <a:solidFill>
            <a:schemeClr val="tx1"/>
          </a:solidFill>
          <a:latin typeface="+mn-lt"/>
          <a:ea typeface="+mn-ea"/>
          <a:cs typeface="+mn-cs"/>
        </a:defRPr>
      </a:lvl1pPr>
      <a:lvl2pPr marL="609247" algn="l" defTabSz="1218518" rtl="0" eaLnBrk="1" latinLnBrk="0" hangingPunct="1">
        <a:defRPr sz="2400" kern="1200">
          <a:solidFill>
            <a:schemeClr val="tx1"/>
          </a:solidFill>
          <a:latin typeface="+mn-lt"/>
          <a:ea typeface="+mn-ea"/>
          <a:cs typeface="+mn-cs"/>
        </a:defRPr>
      </a:lvl2pPr>
      <a:lvl3pPr marL="1218518" algn="l" defTabSz="1218518" rtl="0" eaLnBrk="1" latinLnBrk="0" hangingPunct="1">
        <a:defRPr sz="2400" kern="1200">
          <a:solidFill>
            <a:schemeClr val="tx1"/>
          </a:solidFill>
          <a:latin typeface="+mn-lt"/>
          <a:ea typeface="+mn-ea"/>
          <a:cs typeface="+mn-cs"/>
        </a:defRPr>
      </a:lvl3pPr>
      <a:lvl4pPr marL="1827777" algn="l" defTabSz="1218518" rtl="0" eaLnBrk="1" latinLnBrk="0" hangingPunct="1">
        <a:defRPr sz="2400" kern="1200">
          <a:solidFill>
            <a:schemeClr val="tx1"/>
          </a:solidFill>
          <a:latin typeface="+mn-lt"/>
          <a:ea typeface="+mn-ea"/>
          <a:cs typeface="+mn-cs"/>
        </a:defRPr>
      </a:lvl4pPr>
      <a:lvl5pPr marL="2437034" algn="l" defTabSz="1218518" rtl="0" eaLnBrk="1" latinLnBrk="0" hangingPunct="1">
        <a:defRPr sz="2400" kern="1200">
          <a:solidFill>
            <a:schemeClr val="tx1"/>
          </a:solidFill>
          <a:latin typeface="+mn-lt"/>
          <a:ea typeface="+mn-ea"/>
          <a:cs typeface="+mn-cs"/>
        </a:defRPr>
      </a:lvl5pPr>
      <a:lvl6pPr marL="3046291" algn="l" defTabSz="1218518" rtl="0" eaLnBrk="1" latinLnBrk="0" hangingPunct="1">
        <a:defRPr sz="2400" kern="1200">
          <a:solidFill>
            <a:schemeClr val="tx1"/>
          </a:solidFill>
          <a:latin typeface="+mn-lt"/>
          <a:ea typeface="+mn-ea"/>
          <a:cs typeface="+mn-cs"/>
        </a:defRPr>
      </a:lvl6pPr>
      <a:lvl7pPr marL="3655539" algn="l" defTabSz="1218518" rtl="0" eaLnBrk="1" latinLnBrk="0" hangingPunct="1">
        <a:defRPr sz="2400" kern="1200">
          <a:solidFill>
            <a:schemeClr val="tx1"/>
          </a:solidFill>
          <a:latin typeface="+mn-lt"/>
          <a:ea typeface="+mn-ea"/>
          <a:cs typeface="+mn-cs"/>
        </a:defRPr>
      </a:lvl7pPr>
      <a:lvl8pPr marL="4264800" algn="l" defTabSz="1218518" rtl="0" eaLnBrk="1" latinLnBrk="0" hangingPunct="1">
        <a:defRPr sz="2400" kern="1200">
          <a:solidFill>
            <a:schemeClr val="tx1"/>
          </a:solidFill>
          <a:latin typeface="+mn-lt"/>
          <a:ea typeface="+mn-ea"/>
          <a:cs typeface="+mn-cs"/>
        </a:defRPr>
      </a:lvl8pPr>
      <a:lvl9pPr marL="4874057" algn="l" defTabSz="1218518"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853056"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26168" y="6356350"/>
            <a:ext cx="185248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a:solidFill>
                  <a:prstClr val="black">
                    <a:tint val="75000"/>
                  </a:prstClr>
                </a:solidFill>
              </a:rPr>
              <a:t>www.mycompany.com</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10488706" y="6356350"/>
            <a:ext cx="865094"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Slide </a:t>
            </a:r>
            <a:fld id="{13E555F2-E7D8-42F9-9CD4-62F3BCCB9AE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74923565"/>
      </p:ext>
    </p:extLst>
  </p:cSld>
  <p:clrMap bg1="dk1" tx1="lt1" bg2="dk2" tx2="lt2" accent1="accent1" accent2="accent2" accent3="accent3" accent4="accent4" accent5="accent5" accent6="accent6" hlink="hlink" folHlink="folHlink"/>
  <p:sldLayoutIdLst>
    <p:sldLayoutId id="2147485183" r:id="rId1"/>
    <p:sldLayoutId id="2147485184" r:id="rId2"/>
    <p:sldLayoutId id="2147485185" r:id="rId3"/>
    <p:sldLayoutId id="2147485186" r:id="rId4"/>
    <p:sldLayoutId id="2147485187" r:id="rId5"/>
    <p:sldLayoutId id="2147485188" r:id="rId6"/>
    <p:sldLayoutId id="2147485189" r:id="rId7"/>
    <p:sldLayoutId id="2147485190" r:id="rId8"/>
    <p:sldLayoutId id="2147485191" r:id="rId9"/>
    <p:sldLayoutId id="2147485192" r:id="rId10"/>
    <p:sldLayoutId id="2147485193" r:id="rId11"/>
    <p:sldLayoutId id="2147485194" r:id="rId12"/>
    <p:sldLayoutId id="2147485195" r:id="rId13"/>
    <p:sldLayoutId id="2147485196" r:id="rId14"/>
    <p:sldLayoutId id="2147485197" r:id="rId15"/>
    <p:sldLayoutId id="2147485198" r:id="rId16"/>
    <p:sldLayoutId id="2147485199" r:id="rId17"/>
    <p:sldLayoutId id="2147485200" r:id="rId18"/>
    <p:sldLayoutId id="2147485201" r:id="rId19"/>
    <p:sldLayoutId id="2147485202" r:id="rId20"/>
    <p:sldLayoutId id="2147485203" r:id="rId21"/>
    <p:sldLayoutId id="2147485204" r:id="rId22"/>
    <p:sldLayoutId id="2147485205" r:id="rId23"/>
    <p:sldLayoutId id="2147485206" r:id="rId24"/>
    <p:sldLayoutId id="2147485207" r:id="rId25"/>
    <p:sldLayoutId id="2147485208" r:id="rId26"/>
    <p:sldLayoutId id="2147485209" r:id="rId27"/>
    <p:sldLayoutId id="2147485210" r:id="rId28"/>
    <p:sldLayoutId id="2147485211" r:id="rId29"/>
    <p:sldLayoutId id="2147485212" r:id="rId30"/>
    <p:sldLayoutId id="2147485213" r:id="rId31"/>
    <p:sldLayoutId id="2147485214" r:id="rId32"/>
    <p:sldLayoutId id="2147485215" r:id="rId33"/>
    <p:sldLayoutId id="2147485216" r:id="rId34"/>
    <p:sldLayoutId id="2147485217" r:id="rId35"/>
    <p:sldLayoutId id="2147485218" r:id="rId36"/>
    <p:sldLayoutId id="2147485219" r:id="rId37"/>
    <p:sldLayoutId id="2147485220" r:id="rId38"/>
    <p:sldLayoutId id="2147485221" r:id="rId39"/>
    <p:sldLayoutId id="2147485222" r:id="rId40"/>
    <p:sldLayoutId id="2147485223" r:id="rId4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 name="Footer Placeholder 4"/>
          <p:cNvSpPr>
            <a:spLocks noGrp="1"/>
          </p:cNvSpPr>
          <p:nvPr>
            <p:ph type="ftr" sz="quarter" idx="3"/>
          </p:nvPr>
        </p:nvSpPr>
        <p:spPr>
          <a:xfrm>
            <a:off x="6096000" y="6273831"/>
            <a:ext cx="5760000" cy="197556"/>
          </a:xfrm>
          <a:prstGeom prst="rect">
            <a:avLst/>
          </a:prstGeom>
        </p:spPr>
        <p:txBody>
          <a:bodyPr vert="horz" lIns="68564" tIns="0" rIns="68564" bIns="0" anchor="b" anchorCtr="0">
            <a:noAutofit/>
          </a:bodyPr>
          <a:lstStyle>
            <a:lvl1pPr algn="r">
              <a:defRPr sz="1333" i="0" u="none" spc="0">
                <a:solidFill>
                  <a:srgbClr val="A7B5BF"/>
                </a:solidFill>
                <a:latin typeface="Roboto Light"/>
                <a:cs typeface="Roboto Light"/>
              </a:defRPr>
            </a:lvl1pPr>
          </a:lstStyle>
          <a:p>
            <a:pPr defTabSz="1218802"/>
            <a:r>
              <a:rPr lang="en-US"/>
              <a:t>www.graphicriver.net/goashape</a:t>
            </a:r>
            <a:endParaRPr lang="en-US" dirty="0"/>
          </a:p>
        </p:txBody>
      </p:sp>
      <p:sp>
        <p:nvSpPr>
          <p:cNvPr id="39" name="Title Placeholder 38"/>
          <p:cNvSpPr>
            <a:spLocks noGrp="1"/>
          </p:cNvSpPr>
          <p:nvPr>
            <p:ph type="title"/>
          </p:nvPr>
        </p:nvSpPr>
        <p:spPr>
          <a:xfrm>
            <a:off x="1309529" y="1092203"/>
            <a:ext cx="9561689" cy="508000"/>
          </a:xfrm>
          <a:prstGeom prst="rect">
            <a:avLst/>
          </a:prstGeom>
        </p:spPr>
        <p:txBody>
          <a:bodyPr lIns="68564" tIns="0" rIns="68564" bIns="0">
            <a:noAutofit/>
          </a:bodyPr>
          <a:lstStyle/>
          <a:p>
            <a:pPr marL="0" lvl="0" indent="0">
              <a:spcBef>
                <a:spcPts val="1333"/>
              </a:spcBef>
              <a:buFont typeface="Arial" panose="020B0604020202020204" pitchFamily="34" charset="0"/>
            </a:pPr>
            <a:r>
              <a:rPr lang="x-none"/>
              <a:t>Click to edit Master title style</a:t>
            </a:r>
            <a:endParaRPr lang="en-US"/>
          </a:p>
        </p:txBody>
      </p:sp>
      <p:sp>
        <p:nvSpPr>
          <p:cNvPr id="41" name="Text Placeholder 40"/>
          <p:cNvSpPr>
            <a:spLocks noGrp="1"/>
          </p:cNvSpPr>
          <p:nvPr>
            <p:ph type="body" idx="1"/>
          </p:nvPr>
        </p:nvSpPr>
        <p:spPr>
          <a:xfrm>
            <a:off x="336000" y="1701834"/>
            <a:ext cx="11520000" cy="1727199"/>
          </a:xfrm>
          <a:prstGeom prst="rect">
            <a:avLst/>
          </a:prstGeom>
        </p:spPr>
        <p:txBody>
          <a:bodyPr vert="horz" lIns="68564" tIns="34281" rIns="68564" bIns="34281" spcCol="269933" rtlCol="0">
            <a:no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2" name="Text Placeholder 8"/>
          <p:cNvSpPr txBox="1">
            <a:spLocks/>
          </p:cNvSpPr>
          <p:nvPr/>
        </p:nvSpPr>
        <p:spPr>
          <a:xfrm>
            <a:off x="1309529" y="570147"/>
            <a:ext cx="9561689" cy="522111"/>
          </a:xfrm>
          <a:prstGeom prst="rect">
            <a:avLst/>
          </a:prstGeom>
        </p:spPr>
        <p:txBody>
          <a:bodyPr vert="horz" lIns="121891" tIns="60944" rIns="121891" bIns="60944" rtlCol="0" anchor="ctr">
            <a:normAutofit/>
          </a:bodyPr>
          <a:lstStyle>
            <a:lvl1pPr>
              <a:lnSpc>
                <a:spcPct val="90000"/>
              </a:lnSpc>
              <a:spcBef>
                <a:spcPct val="0"/>
              </a:spcBef>
              <a:buNone/>
              <a:defRPr lang="en-US" sz="2000" b="0" i="0" cap="all" dirty="0" smtClean="0">
                <a:solidFill>
                  <a:schemeClr val="accent2"/>
                </a:solidFill>
                <a:latin typeface="Roboto Black"/>
                <a:ea typeface="+mj-ea"/>
                <a:cs typeface="Roboto Black"/>
              </a:defRPr>
            </a:lvl1pPr>
          </a:lstStyle>
          <a:p>
            <a:pPr algn="ctr" defTabSz="1218802"/>
            <a:r>
              <a:rPr lang="x-none" sz="2667">
                <a:solidFill>
                  <a:srgbClr val="0AB8D0"/>
                </a:solidFill>
              </a:rPr>
              <a:t>BASIC</a:t>
            </a:r>
            <a:endParaRPr sz="2667">
              <a:solidFill>
                <a:srgbClr val="0AB8D0"/>
              </a:solidFill>
            </a:endParaRPr>
          </a:p>
        </p:txBody>
      </p:sp>
      <p:pic>
        <p:nvPicPr>
          <p:cNvPr id="2" name="Picture 1" descr="5.png"/>
          <p:cNvPicPr>
            <a:picLocks noChangeAspect="1"/>
          </p:cNvPicPr>
          <p:nvPr/>
        </p:nvPicPr>
        <p:blipFill>
          <a:blip r:embed="rId20"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80000" y="6276263"/>
            <a:ext cx="960000" cy="195148"/>
          </a:xfrm>
          <a:prstGeom prst="rect">
            <a:avLst/>
          </a:prstGeom>
        </p:spPr>
      </p:pic>
      <p:sp>
        <p:nvSpPr>
          <p:cNvPr id="8" name="Slide Number Placeholder 3"/>
          <p:cNvSpPr>
            <a:spLocks noGrp="1"/>
          </p:cNvSpPr>
          <p:nvPr>
            <p:ph type="sldNum" sz="quarter" idx="4"/>
          </p:nvPr>
        </p:nvSpPr>
        <p:spPr>
          <a:xfrm>
            <a:off x="11150951" y="759716"/>
            <a:ext cx="519968" cy="498398"/>
          </a:xfrm>
          <a:prstGeom prst="wedgeRectCallout">
            <a:avLst/>
          </a:prstGeom>
          <a:noFill/>
          <a:ln w="12700" cmpd="sng">
            <a:solidFill>
              <a:schemeClr val="accent2"/>
            </a:solidFill>
          </a:ln>
        </p:spPr>
        <p:txBody>
          <a:bodyPr wrap="none" lIns="143963" tIns="134997" rIns="143963" bIns="134997" anchor="ctr" anchorCtr="1">
            <a:spAutoFit/>
          </a:bodyPr>
          <a:lstStyle>
            <a:lvl1pPr>
              <a:defRPr lang="en-US" sz="1467">
                <a:ln>
                  <a:noFill/>
                </a:ln>
                <a:solidFill>
                  <a:schemeClr val="accent2"/>
                </a:solidFill>
                <a:latin typeface="Roboto Light"/>
                <a:cs typeface="Roboto Light"/>
              </a:defRPr>
            </a:lvl1pPr>
          </a:lstStyle>
          <a:p>
            <a:pPr defTabSz="914354"/>
            <a:fld id="{77513DED-9F41-6D4C-AADB-00EAAC4B4386}" type="slidenum">
              <a:rPr lang="en-MY" smtClean="0">
                <a:solidFill>
                  <a:srgbClr val="0AB8D0"/>
                </a:solidFill>
              </a:rPr>
              <a:pPr defTabSz="914354"/>
              <a:t>‹#›</a:t>
            </a:fld>
            <a:endParaRPr lang="en-MY">
              <a:solidFill>
                <a:srgbClr val="0AB8D0"/>
              </a:solidFill>
            </a:endParaRPr>
          </a:p>
        </p:txBody>
      </p:sp>
    </p:spTree>
    <p:extLst>
      <p:ext uri="{BB962C8B-B14F-4D97-AF65-F5344CB8AC3E}">
        <p14:creationId xmlns:p14="http://schemas.microsoft.com/office/powerpoint/2010/main" val="104431124"/>
      </p:ext>
    </p:extLst>
  </p:cSld>
  <p:clrMap bg1="lt1" tx1="dk1" bg2="lt2" tx2="dk2" accent1="accent1" accent2="accent2" accent3="accent3" accent4="accent4" accent5="accent5" accent6="accent6" hlink="hlink" folHlink="folHlink"/>
  <p:sldLayoutIdLst>
    <p:sldLayoutId id="2147485288" r:id="rId1"/>
    <p:sldLayoutId id="2147485289" r:id="rId2"/>
    <p:sldLayoutId id="2147485290" r:id="rId3"/>
    <p:sldLayoutId id="2147485291" r:id="rId4"/>
    <p:sldLayoutId id="2147485292" r:id="rId5"/>
    <p:sldLayoutId id="2147485293" r:id="rId6"/>
    <p:sldLayoutId id="2147485294" r:id="rId7"/>
    <p:sldLayoutId id="2147485295" r:id="rId8"/>
    <p:sldLayoutId id="2147485296" r:id="rId9"/>
    <p:sldLayoutId id="2147485297" r:id="rId10"/>
    <p:sldLayoutId id="2147485298" r:id="rId11"/>
    <p:sldLayoutId id="2147485299" r:id="rId12"/>
    <p:sldLayoutId id="2147485300" r:id="rId13"/>
    <p:sldLayoutId id="2147485301" r:id="rId14"/>
    <p:sldLayoutId id="2147485302" r:id="rId15"/>
    <p:sldLayoutId id="2147485303" r:id="rId16"/>
    <p:sldLayoutId id="2147485304" r:id="rId17"/>
    <p:sldLayoutId id="2147485305" r:id="rId18"/>
  </p:sldLayoutIdLst>
  <p:hf hdr="0" dt="0"/>
  <p:txStyles>
    <p:titleStyle>
      <a:lvl1pPr algn="ctr" defTabSz="1218518" rtl="0" eaLnBrk="1" latinLnBrk="0" hangingPunct="1">
        <a:lnSpc>
          <a:spcPct val="90000"/>
        </a:lnSpc>
        <a:spcBef>
          <a:spcPct val="0"/>
        </a:spcBef>
        <a:buNone/>
        <a:defRPr lang="en-US" sz="3733" b="0" i="0" kern="1200" cap="none">
          <a:solidFill>
            <a:schemeClr val="accent1"/>
          </a:solidFill>
          <a:latin typeface="Roboto Light"/>
          <a:ea typeface="+mn-ea"/>
          <a:cs typeface="Roboto Light"/>
        </a:defRPr>
      </a:lvl1pPr>
    </p:titleStyle>
    <p:bodyStyle>
      <a:lvl1pPr marL="0" indent="0" algn="l" defTabSz="1218518" rtl="0" eaLnBrk="1" latinLnBrk="0" hangingPunct="1">
        <a:lnSpc>
          <a:spcPct val="90000"/>
        </a:lnSpc>
        <a:spcBef>
          <a:spcPts val="1333"/>
        </a:spcBef>
        <a:buFont typeface="Arial" panose="020B0604020202020204" pitchFamily="34" charset="0"/>
        <a:buNone/>
        <a:defRPr sz="1333" kern="1200">
          <a:solidFill>
            <a:schemeClr val="tx1"/>
          </a:solidFill>
          <a:latin typeface="Roboto Light"/>
          <a:ea typeface="+mn-ea"/>
          <a:cs typeface="Roboto Light"/>
        </a:defRPr>
      </a:lvl1pPr>
      <a:lvl2pPr marL="609247"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2pPr>
      <a:lvl3pPr marL="1218518"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3pPr>
      <a:lvl4pPr marL="1827777"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4pPr>
      <a:lvl5pPr marL="2437034" indent="0" algn="l" defTabSz="1218518" rtl="0" eaLnBrk="1" latinLnBrk="0" hangingPunct="1">
        <a:lnSpc>
          <a:spcPct val="90000"/>
        </a:lnSpc>
        <a:spcBef>
          <a:spcPts val="667"/>
        </a:spcBef>
        <a:buFont typeface="Arial" panose="020B0604020202020204" pitchFamily="34" charset="0"/>
        <a:buNone/>
        <a:defRPr sz="1333" kern="1200">
          <a:solidFill>
            <a:schemeClr val="tx1"/>
          </a:solidFill>
          <a:latin typeface="Roboto Light"/>
          <a:ea typeface="+mn-ea"/>
          <a:cs typeface="Roboto Light"/>
        </a:defRPr>
      </a:lvl5pPr>
      <a:lvl6pPr marL="3350915"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0176"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69432"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78692" indent="-304627" algn="l" defTabSz="121851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518" rtl="0" eaLnBrk="1" latinLnBrk="0" hangingPunct="1">
        <a:defRPr sz="2400" kern="1200">
          <a:solidFill>
            <a:schemeClr val="tx1"/>
          </a:solidFill>
          <a:latin typeface="+mn-lt"/>
          <a:ea typeface="+mn-ea"/>
          <a:cs typeface="+mn-cs"/>
        </a:defRPr>
      </a:lvl1pPr>
      <a:lvl2pPr marL="609247" algn="l" defTabSz="1218518" rtl="0" eaLnBrk="1" latinLnBrk="0" hangingPunct="1">
        <a:defRPr sz="2400" kern="1200">
          <a:solidFill>
            <a:schemeClr val="tx1"/>
          </a:solidFill>
          <a:latin typeface="+mn-lt"/>
          <a:ea typeface="+mn-ea"/>
          <a:cs typeface="+mn-cs"/>
        </a:defRPr>
      </a:lvl2pPr>
      <a:lvl3pPr marL="1218518" algn="l" defTabSz="1218518" rtl="0" eaLnBrk="1" latinLnBrk="0" hangingPunct="1">
        <a:defRPr sz="2400" kern="1200">
          <a:solidFill>
            <a:schemeClr val="tx1"/>
          </a:solidFill>
          <a:latin typeface="+mn-lt"/>
          <a:ea typeface="+mn-ea"/>
          <a:cs typeface="+mn-cs"/>
        </a:defRPr>
      </a:lvl3pPr>
      <a:lvl4pPr marL="1827777" algn="l" defTabSz="1218518" rtl="0" eaLnBrk="1" latinLnBrk="0" hangingPunct="1">
        <a:defRPr sz="2400" kern="1200">
          <a:solidFill>
            <a:schemeClr val="tx1"/>
          </a:solidFill>
          <a:latin typeface="+mn-lt"/>
          <a:ea typeface="+mn-ea"/>
          <a:cs typeface="+mn-cs"/>
        </a:defRPr>
      </a:lvl4pPr>
      <a:lvl5pPr marL="2437034" algn="l" defTabSz="1218518" rtl="0" eaLnBrk="1" latinLnBrk="0" hangingPunct="1">
        <a:defRPr sz="2400" kern="1200">
          <a:solidFill>
            <a:schemeClr val="tx1"/>
          </a:solidFill>
          <a:latin typeface="+mn-lt"/>
          <a:ea typeface="+mn-ea"/>
          <a:cs typeface="+mn-cs"/>
        </a:defRPr>
      </a:lvl5pPr>
      <a:lvl6pPr marL="3046291" algn="l" defTabSz="1218518" rtl="0" eaLnBrk="1" latinLnBrk="0" hangingPunct="1">
        <a:defRPr sz="2400" kern="1200">
          <a:solidFill>
            <a:schemeClr val="tx1"/>
          </a:solidFill>
          <a:latin typeface="+mn-lt"/>
          <a:ea typeface="+mn-ea"/>
          <a:cs typeface="+mn-cs"/>
        </a:defRPr>
      </a:lvl6pPr>
      <a:lvl7pPr marL="3655539" algn="l" defTabSz="1218518" rtl="0" eaLnBrk="1" latinLnBrk="0" hangingPunct="1">
        <a:defRPr sz="2400" kern="1200">
          <a:solidFill>
            <a:schemeClr val="tx1"/>
          </a:solidFill>
          <a:latin typeface="+mn-lt"/>
          <a:ea typeface="+mn-ea"/>
          <a:cs typeface="+mn-cs"/>
        </a:defRPr>
      </a:lvl7pPr>
      <a:lvl8pPr marL="4264800" algn="l" defTabSz="1218518" rtl="0" eaLnBrk="1" latinLnBrk="0" hangingPunct="1">
        <a:defRPr sz="2400" kern="1200">
          <a:solidFill>
            <a:schemeClr val="tx1"/>
          </a:solidFill>
          <a:latin typeface="+mn-lt"/>
          <a:ea typeface="+mn-ea"/>
          <a:cs typeface="+mn-cs"/>
        </a:defRPr>
      </a:lvl8pPr>
      <a:lvl9pPr marL="4874057" algn="l" defTabSz="1218518"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B34C31-475E-4A2F-A9AA-BA95AC06B52C}" type="datetimeFigureOut">
              <a:rPr lang="id-ID" smtClean="0">
                <a:solidFill>
                  <a:srgbClr val="0D1015">
                    <a:tint val="75000"/>
                  </a:srgbClr>
                </a:solidFill>
              </a:rPr>
              <a:pPr/>
              <a:t>25/09/2022</a:t>
            </a:fld>
            <a:endParaRPr lang="id-ID">
              <a:solidFill>
                <a:srgbClr val="0D1015">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srgbClr val="0D1015">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43B4A-7628-478F-BD81-93B0BA7BE246}" type="slidenum">
              <a:rPr lang="id-ID" smtClean="0">
                <a:solidFill>
                  <a:srgbClr val="0D1015">
                    <a:tint val="75000"/>
                  </a:srgbClr>
                </a:solidFill>
              </a:rPr>
              <a:pPr/>
              <a:t>‹#›</a:t>
            </a:fld>
            <a:endParaRPr lang="id-ID">
              <a:solidFill>
                <a:srgbClr val="0D1015">
                  <a:tint val="75000"/>
                </a:srgbClr>
              </a:solidFill>
            </a:endParaRPr>
          </a:p>
        </p:txBody>
      </p:sp>
    </p:spTree>
    <p:extLst>
      <p:ext uri="{BB962C8B-B14F-4D97-AF65-F5344CB8AC3E}">
        <p14:creationId xmlns:p14="http://schemas.microsoft.com/office/powerpoint/2010/main" val="4152471826"/>
      </p:ext>
    </p:extLst>
  </p:cSld>
  <p:clrMap bg1="lt1" tx1="dk1" bg2="lt2" tx2="dk2" accent1="accent1" accent2="accent2" accent3="accent3" accent4="accent4" accent5="accent5" accent6="accent6" hlink="hlink" folHlink="folHlink"/>
  <p:sldLayoutIdLst>
    <p:sldLayoutId id="2147485774" r:id="rId1"/>
    <p:sldLayoutId id="2147485775" r:id="rId2"/>
    <p:sldLayoutId id="2147485776" r:id="rId3"/>
    <p:sldLayoutId id="2147485777" r:id="rId4"/>
    <p:sldLayoutId id="2147485778" r:id="rId5"/>
    <p:sldLayoutId id="2147485779" r:id="rId6"/>
    <p:sldLayoutId id="2147485780" r:id="rId7"/>
    <p:sldLayoutId id="2147485781" r:id="rId8"/>
    <p:sldLayoutId id="2147485782" r:id="rId9"/>
    <p:sldLayoutId id="2147485783" r:id="rId10"/>
    <p:sldLayoutId id="2147485784" r:id="rId11"/>
    <p:sldLayoutId id="2147485785" r:id="rId12"/>
    <p:sldLayoutId id="2147485786" r:id="rId13"/>
    <p:sldLayoutId id="2147485787" r:id="rId14"/>
    <p:sldLayoutId id="2147485788" r:id="rId15"/>
    <p:sldLayoutId id="2147485789" r:id="rId16"/>
    <p:sldLayoutId id="2147485790" r:id="rId17"/>
    <p:sldLayoutId id="2147485791" r:id="rId18"/>
    <p:sldLayoutId id="2147485792" r:id="rId19"/>
    <p:sldLayoutId id="2147485793" r:id="rId20"/>
    <p:sldLayoutId id="2147485794" r:id="rId21"/>
    <p:sldLayoutId id="2147485795" r:id="rId22"/>
    <p:sldLayoutId id="2147485796" r:id="rId23"/>
    <p:sldLayoutId id="2147485797" r:id="rId24"/>
    <p:sldLayoutId id="2147485798" r:id="rId25"/>
    <p:sldLayoutId id="2147485799" r:id="rId26"/>
    <p:sldLayoutId id="2147485800" r:id="rId27"/>
    <p:sldLayoutId id="2147485801" r:id="rId28"/>
    <p:sldLayoutId id="2147485802"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txBox="1">
            <a:spLocks/>
          </p:cNvSpPr>
          <p:nvPr userDrawn="1"/>
        </p:nvSpPr>
        <p:spPr>
          <a:xfrm>
            <a:off x="8433938" y="6303346"/>
            <a:ext cx="2161276" cy="30777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57565A">
                    <a:tint val="75000"/>
                  </a:srgbClr>
                </a:solidFill>
              </a:rPr>
              <a:t>i9 presentation to Joe Smith</a:t>
            </a:r>
          </a:p>
        </p:txBody>
      </p:sp>
      <p:sp>
        <p:nvSpPr>
          <p:cNvPr id="7" name="Slide Number Placeholder 5"/>
          <p:cNvSpPr txBox="1">
            <a:spLocks/>
          </p:cNvSpPr>
          <p:nvPr userDrawn="1"/>
        </p:nvSpPr>
        <p:spPr>
          <a:xfrm>
            <a:off x="814963" y="6293087"/>
            <a:ext cx="139424" cy="328295"/>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mtClean="0">
                <a:solidFill>
                  <a:srgbClr val="57565A">
                    <a:tint val="75000"/>
                  </a:srgbClr>
                </a:solidFill>
              </a:rPr>
              <a:pPr algn="ctr"/>
              <a:t>‹#›</a:t>
            </a:fld>
            <a:endParaRPr lang="en-US" dirty="0">
              <a:solidFill>
                <a:srgbClr val="57565A">
                  <a:tint val="75000"/>
                </a:srgbClr>
              </a:solidFill>
            </a:endParaRPr>
          </a:p>
        </p:txBody>
      </p:sp>
      <p:sp>
        <p:nvSpPr>
          <p:cNvPr id="10" name="Oval 9"/>
          <p:cNvSpPr/>
          <p:nvPr/>
        </p:nvSpPr>
        <p:spPr>
          <a:xfrm>
            <a:off x="71807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200">
              <a:solidFill>
                <a:prstClr val="white"/>
              </a:solidFill>
            </a:endParaRPr>
          </a:p>
        </p:txBody>
      </p:sp>
      <p:sp>
        <p:nvSpPr>
          <p:cNvPr id="16" name="Oval 15"/>
          <p:cNvSpPr/>
          <p:nvPr/>
        </p:nvSpPr>
        <p:spPr>
          <a:xfrm>
            <a:off x="281861"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200">
              <a:solidFill>
                <a:prstClr val="white"/>
              </a:solidFill>
            </a:endParaRPr>
          </a:p>
        </p:txBody>
      </p:sp>
      <p:sp>
        <p:nvSpPr>
          <p:cNvPr id="17" name="Rectangle 9"/>
          <p:cNvSpPr/>
          <p:nvPr/>
        </p:nvSpPr>
        <p:spPr>
          <a:xfrm rot="2700000">
            <a:off x="426720"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200">
              <a:solidFill>
                <a:prstClr val="white"/>
              </a:solidFill>
            </a:endParaRPr>
          </a:p>
        </p:txBody>
      </p:sp>
      <p:sp>
        <p:nvSpPr>
          <p:cNvPr id="14" name="Oval 13"/>
          <p:cNvSpPr/>
          <p:nvPr/>
        </p:nvSpPr>
        <p:spPr>
          <a:xfrm rot="10800000">
            <a:off x="1154288"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200">
              <a:solidFill>
                <a:prstClr val="white"/>
              </a:solidFill>
            </a:endParaRPr>
          </a:p>
        </p:txBody>
      </p:sp>
      <p:sp>
        <p:nvSpPr>
          <p:cNvPr id="15" name="Rectangle 9"/>
          <p:cNvSpPr/>
          <p:nvPr/>
        </p:nvSpPr>
        <p:spPr>
          <a:xfrm rot="13500000">
            <a:off x="1252512" y="6412186"/>
            <a:ext cx="90117" cy="90117"/>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200">
              <a:solidFill>
                <a:prstClr val="white"/>
              </a:solidFill>
            </a:endParaRPr>
          </a:p>
        </p:txBody>
      </p:sp>
      <p:sp>
        <p:nvSpPr>
          <p:cNvPr id="19" name="Freeform 6"/>
          <p:cNvSpPr>
            <a:spLocks/>
          </p:cNvSpPr>
          <p:nvPr/>
        </p:nvSpPr>
        <p:spPr bwMode="auto">
          <a:xfrm>
            <a:off x="10833553" y="6390365"/>
            <a:ext cx="64135" cy="137803"/>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3200">
              <a:solidFill>
                <a:srgbClr val="57565A"/>
              </a:solidFill>
            </a:endParaRPr>
          </a:p>
        </p:txBody>
      </p:sp>
      <p:sp>
        <p:nvSpPr>
          <p:cNvPr id="20" name="Freeform 7"/>
          <p:cNvSpPr>
            <a:spLocks noEditPoints="1"/>
          </p:cNvSpPr>
          <p:nvPr/>
        </p:nvSpPr>
        <p:spPr bwMode="auto">
          <a:xfrm>
            <a:off x="11230723" y="6387435"/>
            <a:ext cx="142220" cy="136500"/>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3200">
              <a:solidFill>
                <a:srgbClr val="57565A"/>
              </a:solidFill>
            </a:endParaRPr>
          </a:p>
        </p:txBody>
      </p:sp>
      <p:sp>
        <p:nvSpPr>
          <p:cNvPr id="21" name="Freeform 8"/>
          <p:cNvSpPr>
            <a:spLocks/>
          </p:cNvSpPr>
          <p:nvPr/>
        </p:nvSpPr>
        <p:spPr bwMode="auto">
          <a:xfrm>
            <a:off x="11661065" y="6399834"/>
            <a:ext cx="153964" cy="12576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3200">
              <a:solidFill>
                <a:srgbClr val="57565A"/>
              </a:solidFill>
            </a:endParaRPr>
          </a:p>
        </p:txBody>
      </p:sp>
      <p:sp>
        <p:nvSpPr>
          <p:cNvPr id="22" name="Oval 21"/>
          <p:cNvSpPr/>
          <p:nvPr userDrawn="1"/>
        </p:nvSpPr>
        <p:spPr>
          <a:xfrm>
            <a:off x="11135232"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067">
              <a:solidFill>
                <a:prstClr val="white"/>
              </a:solidFill>
            </a:endParaRPr>
          </a:p>
        </p:txBody>
      </p:sp>
      <p:sp>
        <p:nvSpPr>
          <p:cNvPr id="23" name="Oval 22"/>
          <p:cNvSpPr/>
          <p:nvPr userDrawn="1"/>
        </p:nvSpPr>
        <p:spPr>
          <a:xfrm>
            <a:off x="10699019"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067">
              <a:solidFill>
                <a:prstClr val="white"/>
              </a:solidFill>
            </a:endParaRPr>
          </a:p>
        </p:txBody>
      </p:sp>
      <p:sp>
        <p:nvSpPr>
          <p:cNvPr id="24" name="Oval 23"/>
          <p:cNvSpPr/>
          <p:nvPr userDrawn="1"/>
        </p:nvSpPr>
        <p:spPr>
          <a:xfrm rot="10800000">
            <a:off x="11571445" y="6290644"/>
            <a:ext cx="333200" cy="3332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067">
              <a:solidFill>
                <a:prstClr val="white"/>
              </a:solidFill>
            </a:endParaRPr>
          </a:p>
        </p:txBody>
      </p:sp>
      <p:sp>
        <p:nvSpPr>
          <p:cNvPr id="18" name="Rectangle 17">
            <a:hlinkClick r:id="rId60"/>
          </p:cNvPr>
          <p:cNvSpPr/>
          <p:nvPr userDrawn="1"/>
        </p:nvSpPr>
        <p:spPr>
          <a:xfrm>
            <a:off x="10658932"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prstClr val="white"/>
              </a:solidFill>
            </a:endParaRPr>
          </a:p>
        </p:txBody>
      </p:sp>
      <p:sp>
        <p:nvSpPr>
          <p:cNvPr id="25" name="Rectangle 24">
            <a:hlinkClick r:id="rId61"/>
          </p:cNvPr>
          <p:cNvSpPr/>
          <p:nvPr userDrawn="1"/>
        </p:nvSpPr>
        <p:spPr>
          <a:xfrm>
            <a:off x="11092939"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prstClr val="white"/>
              </a:solidFill>
            </a:endParaRPr>
          </a:p>
        </p:txBody>
      </p:sp>
      <p:sp>
        <p:nvSpPr>
          <p:cNvPr id="26" name="Rectangle 25">
            <a:hlinkClick r:id="rId62"/>
          </p:cNvPr>
          <p:cNvSpPr/>
          <p:nvPr userDrawn="1"/>
        </p:nvSpPr>
        <p:spPr>
          <a:xfrm>
            <a:off x="11536877" y="6254517"/>
            <a:ext cx="402336" cy="402336"/>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prstClr val="white"/>
              </a:solidFill>
            </a:endParaRPr>
          </a:p>
        </p:txBody>
      </p:sp>
      <p:sp>
        <p:nvSpPr>
          <p:cNvPr id="27" name="Action Button: Forward or Next 26">
            <a:hlinkClick r:id="" action="ppaction://hlinkshowjump?jump=nextslide" highlightClick="1"/>
          </p:cNvPr>
          <p:cNvSpPr/>
          <p:nvPr userDrawn="1"/>
        </p:nvSpPr>
        <p:spPr>
          <a:xfrm>
            <a:off x="1127078" y="6259096"/>
            <a:ext cx="402336" cy="40233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prstClr val="white"/>
              </a:solidFill>
            </a:endParaRPr>
          </a:p>
        </p:txBody>
      </p:sp>
      <p:sp>
        <p:nvSpPr>
          <p:cNvPr id="28" name="Action Button: Back or Previous 27">
            <a:hlinkClick r:id="" action="ppaction://hlinkshowjump?jump=previousslide" highlightClick="1"/>
          </p:cNvPr>
          <p:cNvSpPr/>
          <p:nvPr userDrawn="1"/>
        </p:nvSpPr>
        <p:spPr>
          <a:xfrm>
            <a:off x="249959" y="6251322"/>
            <a:ext cx="402336" cy="40233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2400">
              <a:solidFill>
                <a:prstClr val="white"/>
              </a:solidFill>
            </a:endParaRPr>
          </a:p>
        </p:txBody>
      </p:sp>
    </p:spTree>
    <p:extLst>
      <p:ext uri="{BB962C8B-B14F-4D97-AF65-F5344CB8AC3E}">
        <p14:creationId xmlns:p14="http://schemas.microsoft.com/office/powerpoint/2010/main" val="3863895975"/>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 id="2147485989" r:id="rId5"/>
    <p:sldLayoutId id="2147485990" r:id="rId6"/>
    <p:sldLayoutId id="2147485991" r:id="rId7"/>
    <p:sldLayoutId id="2147485992" r:id="rId8"/>
    <p:sldLayoutId id="2147485993" r:id="rId9"/>
    <p:sldLayoutId id="2147485994" r:id="rId10"/>
    <p:sldLayoutId id="2147485995" r:id="rId11"/>
    <p:sldLayoutId id="2147485996" r:id="rId12"/>
    <p:sldLayoutId id="2147485997" r:id="rId13"/>
    <p:sldLayoutId id="2147485998" r:id="rId14"/>
    <p:sldLayoutId id="2147485999" r:id="rId15"/>
    <p:sldLayoutId id="2147486000" r:id="rId16"/>
    <p:sldLayoutId id="2147486001" r:id="rId17"/>
    <p:sldLayoutId id="2147486002" r:id="rId18"/>
    <p:sldLayoutId id="2147486003" r:id="rId19"/>
    <p:sldLayoutId id="2147486004" r:id="rId20"/>
    <p:sldLayoutId id="2147486005" r:id="rId21"/>
    <p:sldLayoutId id="2147486006" r:id="rId22"/>
    <p:sldLayoutId id="2147486007" r:id="rId23"/>
    <p:sldLayoutId id="2147486008" r:id="rId24"/>
    <p:sldLayoutId id="2147486009" r:id="rId25"/>
    <p:sldLayoutId id="2147486010" r:id="rId26"/>
    <p:sldLayoutId id="2147486011" r:id="rId27"/>
    <p:sldLayoutId id="2147486012" r:id="rId28"/>
    <p:sldLayoutId id="2147486013" r:id="rId29"/>
    <p:sldLayoutId id="2147486014" r:id="rId30"/>
    <p:sldLayoutId id="2147486015" r:id="rId31"/>
    <p:sldLayoutId id="2147486016" r:id="rId32"/>
    <p:sldLayoutId id="2147486017" r:id="rId33"/>
    <p:sldLayoutId id="2147486018" r:id="rId34"/>
    <p:sldLayoutId id="2147486019" r:id="rId35"/>
    <p:sldLayoutId id="2147486020" r:id="rId36"/>
    <p:sldLayoutId id="2147486021" r:id="rId37"/>
    <p:sldLayoutId id="2147486022" r:id="rId38"/>
    <p:sldLayoutId id="2147486023" r:id="rId39"/>
    <p:sldLayoutId id="2147486024" r:id="rId40"/>
    <p:sldLayoutId id="2147486025" r:id="rId41"/>
    <p:sldLayoutId id="2147486026" r:id="rId42"/>
    <p:sldLayoutId id="2147486027" r:id="rId43"/>
    <p:sldLayoutId id="2147486028" r:id="rId44"/>
    <p:sldLayoutId id="2147486029" r:id="rId45"/>
    <p:sldLayoutId id="2147486030" r:id="rId46"/>
    <p:sldLayoutId id="2147486031" r:id="rId47"/>
    <p:sldLayoutId id="2147486032" r:id="rId48"/>
    <p:sldLayoutId id="2147486033" r:id="rId49"/>
    <p:sldLayoutId id="2147486034" r:id="rId50"/>
    <p:sldLayoutId id="2147486035" r:id="rId51"/>
    <p:sldLayoutId id="2147486036" r:id="rId52"/>
    <p:sldLayoutId id="2147486037" r:id="rId53"/>
    <p:sldLayoutId id="2147486038" r:id="rId54"/>
    <p:sldLayoutId id="2147486039" r:id="rId55"/>
    <p:sldLayoutId id="2147486040" r:id="rId56"/>
    <p:sldLayoutId id="2147486041" r:id="rId57"/>
    <p:sldLayoutId id="2147486042" r:id="rId58"/>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notesSlide" Target="../notesSlides/notesSlide4.xml"/><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5.xml"/><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image" Target="../media/image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notesSlide" Target="../notesSlides/notesSlide6.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image" Target="../media/image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7.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image" Target="../media/image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notesSlide" Target="../notesSlides/notesSlide8.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microsoft.com/office/2007/relationships/media" Target="../media/media7.mp4"/><Relationship Id="rId7" Type="http://schemas.openxmlformats.org/officeDocument/2006/relationships/image" Target="../media/image2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9.xml"/><Relationship Id="rId11" Type="http://schemas.openxmlformats.org/officeDocument/2006/relationships/image" Target="../media/image27.png"/><Relationship Id="rId5" Type="http://schemas.openxmlformats.org/officeDocument/2006/relationships/slideLayout" Target="../slideLayouts/slideLayout13.xml"/><Relationship Id="rId10" Type="http://schemas.openxmlformats.org/officeDocument/2006/relationships/image" Target="../media/image9.png"/><Relationship Id="rId4" Type="http://schemas.openxmlformats.org/officeDocument/2006/relationships/video" Target="../media/media7.mp4"/><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0ECF5E-3F59-45D5-97F8-B28A77DC4C0F}"/>
              </a:ext>
            </a:extLst>
          </p:cNvPr>
          <p:cNvSpPr/>
          <p:nvPr/>
        </p:nvSpPr>
        <p:spPr>
          <a:xfrm>
            <a:off x="-2" y="0"/>
            <a:ext cx="12192000" cy="6858000"/>
          </a:xfrm>
          <a:prstGeom prst="rect">
            <a:avLst/>
          </a:prstGeom>
          <a:solidFill>
            <a:srgbClr val="4045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3" name="Picture 2" descr="A pair of headphones&#10;&#10;Description automatically generated with low confidence">
            <a:extLst>
              <a:ext uri="{FF2B5EF4-FFF2-40B4-BE49-F238E27FC236}">
                <a16:creationId xmlns:a16="http://schemas.microsoft.com/office/drawing/2014/main" id="{F5384D6E-5F85-B1D3-610A-F798400F898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238420" y="4961878"/>
            <a:ext cx="11642959" cy="1508105"/>
          </a:xfrm>
          <a:prstGeom prst="rect">
            <a:avLst/>
          </a:prstGeom>
          <a:noFill/>
        </p:spPr>
        <p:txBody>
          <a:bodyPr wrap="square" rtlCol="0">
            <a:spAutoFit/>
          </a:bodyPr>
          <a:lstStyle/>
          <a:p>
            <a:pPr algn="ctr"/>
            <a:r>
              <a:rPr lang="en-US" sz="3600" dirty="0" err="1">
                <a:solidFill>
                  <a:schemeClr val="bg1"/>
                </a:solidFill>
                <a:latin typeface="Metropolis" panose="00000500000000000000" pitchFamily="50" charset="0"/>
                <a:cs typeface="Lato Black" panose="020F0A02020204030203" pitchFamily="34" charset="0"/>
              </a:rPr>
              <a:t>Intuitool</a:t>
            </a:r>
            <a:r>
              <a:rPr lang="en-US" sz="3600" dirty="0">
                <a:solidFill>
                  <a:schemeClr val="bg1"/>
                </a:solidFill>
                <a:latin typeface="Metropolis" panose="00000500000000000000" pitchFamily="50" charset="0"/>
                <a:cs typeface="Lato Black" panose="020F0A02020204030203" pitchFamily="34" charset="0"/>
              </a:rPr>
              <a:t> Development Update</a:t>
            </a:r>
          </a:p>
          <a:p>
            <a:pPr algn="ctr"/>
            <a:endParaRPr lang="en-US" sz="3600" dirty="0">
              <a:solidFill>
                <a:schemeClr val="bg1"/>
              </a:solidFill>
              <a:latin typeface="Metropolis" panose="00000500000000000000" pitchFamily="50" charset="0"/>
              <a:cs typeface="Lato Black" panose="020F0A02020204030203" pitchFamily="34" charset="0"/>
            </a:endParaRPr>
          </a:p>
          <a:p>
            <a:pPr algn="ctr"/>
            <a:r>
              <a:rPr lang="en-US" sz="2000" dirty="0">
                <a:solidFill>
                  <a:schemeClr val="bg1"/>
                </a:solidFill>
                <a:latin typeface="Metropolis" panose="00000500000000000000" pitchFamily="50" charset="0"/>
                <a:cs typeface="Lato Black" panose="020F0A02020204030203" pitchFamily="34" charset="0"/>
              </a:rPr>
              <a:t>September 25, 2022</a:t>
            </a:r>
            <a:endParaRPr lang="en-MY" sz="2000" dirty="0">
              <a:solidFill>
                <a:schemeClr val="bg1"/>
              </a:solidFill>
              <a:latin typeface="Metropolis" panose="00000500000000000000" pitchFamily="50" charset="0"/>
              <a:cs typeface="Lato Black" panose="020F0A02020204030203" pitchFamily="34" charset="0"/>
            </a:endParaRPr>
          </a:p>
        </p:txBody>
      </p:sp>
      <p:pic>
        <p:nvPicPr>
          <p:cNvPr id="8" name="Picture 7" descr="Logo&#10;&#10;Description automatically generated">
            <a:extLst>
              <a:ext uri="{FF2B5EF4-FFF2-40B4-BE49-F238E27FC236}">
                <a16:creationId xmlns:a16="http://schemas.microsoft.com/office/drawing/2014/main" id="{FF200835-AF66-4C72-B7F0-BC6482710F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7405" y="1044110"/>
            <a:ext cx="3565218" cy="718986"/>
          </a:xfrm>
          <a:prstGeom prst="rect">
            <a:avLst/>
          </a:prstGeom>
        </p:spPr>
      </p:pic>
      <p:pic>
        <p:nvPicPr>
          <p:cNvPr id="1028" name="Picture 4" descr="Home - UNeTech">
            <a:extLst>
              <a:ext uri="{FF2B5EF4-FFF2-40B4-BE49-F238E27FC236}">
                <a16:creationId xmlns:a16="http://schemas.microsoft.com/office/drawing/2014/main" id="{3F848D65-8A59-490F-8D27-FDABF0312C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1259" y="547161"/>
            <a:ext cx="1993336" cy="121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731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646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Metropolis" panose="00000500000000000000" pitchFamily="50" charset="0"/>
            </a:endParaRPr>
          </a:p>
        </p:txBody>
      </p:sp>
      <p:pic>
        <p:nvPicPr>
          <p:cNvPr id="3076" name="Picture 4" descr="How Laparoscopic Surgery Has Taken Over Open Surgery | Laparoscopy: The  Future of Surgeries | Science Repository | Open Access Journals">
            <a:extLst>
              <a:ext uri="{FF2B5EF4-FFF2-40B4-BE49-F238E27FC236}">
                <a16:creationId xmlns:a16="http://schemas.microsoft.com/office/drawing/2014/main" id="{11692939-9852-20A7-844F-50A1158756C7}"/>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51741" b="29693"/>
          <a:stretch/>
        </p:blipFill>
        <p:spPr bwMode="auto">
          <a:xfrm>
            <a:off x="0" y="0"/>
            <a:ext cx="12192000" cy="150904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457198" y="453116"/>
            <a:ext cx="9836070"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993900" algn="l"/>
              </a:tabLst>
            </a:pP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Device Modification Overview</a:t>
            </a:r>
          </a:p>
        </p:txBody>
      </p:sp>
      <p:sp>
        <p:nvSpPr>
          <p:cNvPr id="5" name="TextBox 4"/>
          <p:cNvSpPr txBox="1"/>
          <p:nvPr/>
        </p:nvSpPr>
        <p:spPr>
          <a:xfrm>
            <a:off x="457198" y="1848812"/>
            <a:ext cx="8469088" cy="3200876"/>
          </a:xfrm>
          <a:prstGeom prst="rect">
            <a:avLst/>
          </a:prstGeom>
          <a:noFill/>
        </p:spPr>
        <p:txBody>
          <a:bodyPr wrap="square" rtlCol="0">
            <a:spAutoFit/>
          </a:bodyPr>
          <a:lstStyle>
            <a:defPPr>
              <a:defRPr lang="en-US"/>
            </a:defPPr>
            <a:lvl1pPr>
              <a:defRPr>
                <a:solidFill>
                  <a:schemeClr val="bg1"/>
                </a:solidFill>
                <a:latin typeface="Metropolis" panose="00000500000000000000" pitchFamily="50" charset="0"/>
                <a:cs typeface="Segoe UI Light" panose="020B0502040204020203" pitchFamily="34" charset="0"/>
              </a:defRPr>
            </a:lvl1pPr>
          </a:lstStyle>
          <a:p>
            <a:pPr marL="285750" indent="-285750" fontAlgn="t">
              <a:buFont typeface="Arial" panose="020B0604020202020204" pitchFamily="34" charset="0"/>
              <a:buChar char="•"/>
            </a:pPr>
            <a:r>
              <a:rPr lang="en-US" sz="2000" dirty="0"/>
              <a:t>No functional/structural changes have been implemented to the main assembly of the </a:t>
            </a:r>
            <a:r>
              <a:rPr lang="en-US" sz="2000" dirty="0" err="1"/>
              <a:t>Intuitool</a:t>
            </a:r>
            <a:r>
              <a:rPr lang="en-US" sz="2000" dirty="0"/>
              <a:t> to date, but several are proposed:</a:t>
            </a:r>
            <a:br>
              <a:rPr lang="en-US" sz="2000" dirty="0"/>
            </a:br>
            <a:endParaRPr lang="en-US" sz="2000" dirty="0"/>
          </a:p>
          <a:p>
            <a:pPr marL="742950" lvl="1" indent="-285750" fontAlgn="t">
              <a:buFont typeface="Arial" panose="020B0604020202020204" pitchFamily="34" charset="0"/>
              <a:buChar char="•"/>
            </a:pPr>
            <a:r>
              <a:rPr lang="en-US" dirty="0">
                <a:solidFill>
                  <a:schemeClr val="bg1"/>
                </a:solidFill>
                <a:latin typeface="Metropolis" panose="00000500000000000000" pitchFamily="50" charset="0"/>
              </a:rPr>
              <a:t>Spring-loaded quick release of the shaft assembly at the trigger actuation point</a:t>
            </a:r>
          </a:p>
          <a:p>
            <a:pPr marL="1200150" lvl="2" indent="-285750" fontAlgn="t">
              <a:buFont typeface="Arial" panose="020B0604020202020204" pitchFamily="34" charset="0"/>
              <a:buChar char="•"/>
            </a:pPr>
            <a:r>
              <a:rPr lang="en-US" sz="1600" dirty="0">
                <a:solidFill>
                  <a:schemeClr val="bg1"/>
                </a:solidFill>
                <a:latin typeface="Metropolis" panose="00000500000000000000" pitchFamily="50" charset="0"/>
              </a:rPr>
              <a:t>Eliminates the issue of loosening screws to remove shaft</a:t>
            </a:r>
            <a:br>
              <a:rPr lang="en-US" dirty="0">
                <a:solidFill>
                  <a:schemeClr val="bg1"/>
                </a:solidFill>
                <a:latin typeface="Metropolis" panose="00000500000000000000" pitchFamily="50" charset="0"/>
              </a:rPr>
            </a:br>
            <a:endParaRPr lang="en-US" dirty="0">
              <a:solidFill>
                <a:schemeClr val="bg1"/>
              </a:solidFill>
              <a:latin typeface="Metropolis" panose="00000500000000000000" pitchFamily="50" charset="0"/>
            </a:endParaRPr>
          </a:p>
          <a:p>
            <a:pPr marL="742950" lvl="1" indent="-285750" fontAlgn="t">
              <a:buFont typeface="Arial" panose="020B0604020202020204" pitchFamily="34" charset="0"/>
              <a:buChar char="•"/>
            </a:pPr>
            <a:r>
              <a:rPr lang="en-US" dirty="0">
                <a:solidFill>
                  <a:schemeClr val="bg1"/>
                </a:solidFill>
                <a:latin typeface="Metropolis" panose="00000500000000000000" pitchFamily="50" charset="0"/>
              </a:rPr>
              <a:t>Incorporation of power connectors for bipolar tools.</a:t>
            </a:r>
            <a:br>
              <a:rPr lang="en-US" dirty="0">
                <a:solidFill>
                  <a:schemeClr val="bg1"/>
                </a:solidFill>
                <a:latin typeface="Metropolis" panose="00000500000000000000" pitchFamily="50" charset="0"/>
              </a:rPr>
            </a:br>
            <a:endParaRPr lang="en-US" dirty="0">
              <a:solidFill>
                <a:schemeClr val="bg1"/>
              </a:solidFill>
              <a:latin typeface="Metropolis" panose="00000500000000000000" pitchFamily="50" charset="0"/>
            </a:endParaRPr>
          </a:p>
          <a:p>
            <a:pPr marL="742950" lvl="1" indent="-285750" fontAlgn="t">
              <a:buFont typeface="Arial" panose="020B0604020202020204" pitchFamily="34" charset="0"/>
              <a:buChar char="•"/>
            </a:pPr>
            <a:r>
              <a:rPr lang="en-US" dirty="0">
                <a:solidFill>
                  <a:schemeClr val="bg1"/>
                </a:solidFill>
                <a:latin typeface="Metropolis" panose="00000500000000000000" pitchFamily="50" charset="0"/>
              </a:rPr>
              <a:t>Incorporation of channels for the application of suction and irrigation.</a:t>
            </a:r>
          </a:p>
        </p:txBody>
      </p:sp>
      <p:pic>
        <p:nvPicPr>
          <p:cNvPr id="10" name="Picture 9" descr="Logo&#10;&#10;Description automatically generated">
            <a:extLst>
              <a:ext uri="{FF2B5EF4-FFF2-40B4-BE49-F238E27FC236}">
                <a16:creationId xmlns:a16="http://schemas.microsoft.com/office/drawing/2014/main" id="{77B7524D-D94E-4B7F-92B9-074BCDD462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372" y="924421"/>
            <a:ext cx="2213430" cy="446375"/>
          </a:xfrm>
          <a:prstGeom prst="rect">
            <a:avLst/>
          </a:prstGeom>
        </p:spPr>
      </p:pic>
      <p:pic>
        <p:nvPicPr>
          <p:cNvPr id="12" name="Picture 4" descr="Home - UNeTech">
            <a:extLst>
              <a:ext uri="{FF2B5EF4-FFF2-40B4-BE49-F238E27FC236}">
                <a16:creationId xmlns:a16="http://schemas.microsoft.com/office/drawing/2014/main" id="{1AF54ADE-106E-474D-A3A7-391BB480099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50466" y="238433"/>
            <a:ext cx="984336" cy="6004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graphical user interface&#10;&#10;Description automatically generated">
            <a:extLst>
              <a:ext uri="{FF2B5EF4-FFF2-40B4-BE49-F238E27FC236}">
                <a16:creationId xmlns:a16="http://schemas.microsoft.com/office/drawing/2014/main" id="{7C6AC5CD-91E0-252C-F85D-5D569173F1CA}"/>
              </a:ext>
            </a:extLst>
          </p:cNvPr>
          <p:cNvPicPr>
            <a:picLocks noChangeAspect="1"/>
          </p:cNvPicPr>
          <p:nvPr/>
        </p:nvPicPr>
        <p:blipFill rotWithShape="1">
          <a:blip r:embed="rId7">
            <a:clrChange>
              <a:clrFrom>
                <a:srgbClr val="646993"/>
              </a:clrFrom>
              <a:clrTo>
                <a:srgbClr val="646993">
                  <a:alpha val="0"/>
                </a:srgbClr>
              </a:clrTo>
            </a:clrChange>
            <a:extLst>
              <a:ext uri="{28A0092B-C50C-407E-A947-70E740481C1C}">
                <a14:useLocalDpi xmlns:a14="http://schemas.microsoft.com/office/drawing/2010/main" val="0"/>
              </a:ext>
            </a:extLst>
          </a:blip>
          <a:srcRect l="9853" t="7696" r="6147" b="3035"/>
          <a:stretch/>
        </p:blipFill>
        <p:spPr>
          <a:xfrm>
            <a:off x="602341" y="3135085"/>
            <a:ext cx="11589659" cy="3709480"/>
          </a:xfrm>
          <a:prstGeom prst="rect">
            <a:avLst/>
          </a:prstGeom>
        </p:spPr>
      </p:pic>
    </p:spTree>
    <p:extLst>
      <p:ext uri="{BB962C8B-B14F-4D97-AF65-F5344CB8AC3E}">
        <p14:creationId xmlns:p14="http://schemas.microsoft.com/office/powerpoint/2010/main" val="1174463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4045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Metropolis" panose="00000500000000000000" pitchFamily="50" charset="0"/>
            </a:endParaRPr>
          </a:p>
        </p:txBody>
      </p:sp>
      <p:pic>
        <p:nvPicPr>
          <p:cNvPr id="3074" name="Picture 2" descr="Demonstration of Laparoscope - Telescope used to perform laparoscopic  surgery - YouTube">
            <a:extLst>
              <a:ext uri="{FF2B5EF4-FFF2-40B4-BE49-F238E27FC236}">
                <a16:creationId xmlns:a16="http://schemas.microsoft.com/office/drawing/2014/main" id="{B7BFC229-9F01-4DB3-9E37-53956950E3F9}"/>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2823" b="55138"/>
          <a:stretch/>
        </p:blipFill>
        <p:spPr bwMode="auto">
          <a:xfrm>
            <a:off x="0" y="-2373"/>
            <a:ext cx="12192000" cy="151141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457198" y="453116"/>
            <a:ext cx="9836070"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993900" algn="l"/>
              </a:tabLst>
            </a:pP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Power Routing Configuration</a:t>
            </a:r>
          </a:p>
        </p:txBody>
      </p:sp>
      <p:sp>
        <p:nvSpPr>
          <p:cNvPr id="5" name="TextBox 4"/>
          <p:cNvSpPr txBox="1"/>
          <p:nvPr/>
        </p:nvSpPr>
        <p:spPr>
          <a:xfrm>
            <a:off x="224850" y="1849030"/>
            <a:ext cx="11742299" cy="4770537"/>
          </a:xfrm>
          <a:prstGeom prst="rect">
            <a:avLst/>
          </a:prstGeom>
          <a:noFill/>
        </p:spPr>
        <p:txBody>
          <a:bodyPr wrap="square" rtlCol="0">
            <a:spAutoFit/>
          </a:bodyPr>
          <a:lstStyle>
            <a:defPPr>
              <a:defRPr lang="en-US"/>
            </a:defPPr>
            <a:lvl1pPr>
              <a:defRPr>
                <a:solidFill>
                  <a:schemeClr val="bg1"/>
                </a:solidFill>
                <a:latin typeface="Metropolis" panose="00000500000000000000" pitchFamily="50" charset="0"/>
                <a:cs typeface="Segoe UI Light" panose="020B0502040204020203" pitchFamily="34" charset="0"/>
              </a:defRPr>
            </a:lvl1pPr>
          </a:lstStyle>
          <a:p>
            <a:pPr marL="285750" indent="-285750" fontAlgn="t">
              <a:buFont typeface="Arial" panose="020B0604020202020204" pitchFamily="34" charset="0"/>
              <a:buChar char="•"/>
            </a:pPr>
            <a:r>
              <a:rPr lang="en-US" sz="2000" dirty="0"/>
              <a:t>The current concept for power transmission within the device involves the installation of a bipolar electrode connector within the “core” of the handle</a:t>
            </a:r>
            <a:br>
              <a:rPr lang="en-US" sz="2000" dirty="0"/>
            </a:br>
            <a:endParaRPr lang="en-US" sz="2000" dirty="0"/>
          </a:p>
          <a:p>
            <a:pPr marL="285750" indent="-285750" fontAlgn="t">
              <a:buFont typeface="Arial" panose="020B0604020202020204" pitchFamily="34" charset="0"/>
              <a:buChar char="•"/>
            </a:pPr>
            <a:r>
              <a:rPr lang="en-US" sz="2000" dirty="0"/>
              <a:t>Internal leads for the bipolar connector are then routed to the fasteners holding the actuation bar for the end effector</a:t>
            </a:r>
            <a:br>
              <a:rPr lang="en-US" sz="2000" dirty="0"/>
            </a:br>
            <a:endParaRPr lang="en-US" sz="2000" dirty="0"/>
          </a:p>
          <a:p>
            <a:pPr marL="285750" indent="-285750" fontAlgn="t">
              <a:buFont typeface="Arial" panose="020B0604020202020204" pitchFamily="34" charset="0"/>
              <a:buChar char="•"/>
            </a:pPr>
            <a:r>
              <a:rPr lang="en-US" sz="2000" dirty="0"/>
              <a:t>The actuation bar is then treated as both a linkage member and as a means of power transmission comprising:</a:t>
            </a:r>
          </a:p>
          <a:p>
            <a:pPr marL="742950" lvl="1" indent="-285750" fontAlgn="t">
              <a:buFont typeface="Arial" panose="020B0604020202020204" pitchFamily="34" charset="0"/>
              <a:buChar char="•"/>
            </a:pPr>
            <a:r>
              <a:rPr lang="en-US" dirty="0">
                <a:solidFill>
                  <a:schemeClr val="bg1"/>
                </a:solidFill>
                <a:latin typeface="Metropolis" panose="00000500000000000000" pitchFamily="50" charset="0"/>
              </a:rPr>
              <a:t>Two wire leads corresponding to positive and negative electrodes</a:t>
            </a:r>
          </a:p>
          <a:p>
            <a:pPr marL="742950" lvl="1" indent="-285750" fontAlgn="t">
              <a:buFont typeface="Arial" panose="020B0604020202020204" pitchFamily="34" charset="0"/>
              <a:buChar char="•"/>
            </a:pPr>
            <a:r>
              <a:rPr lang="en-US" dirty="0">
                <a:solidFill>
                  <a:schemeClr val="bg1"/>
                </a:solidFill>
                <a:latin typeface="Metropolis" panose="00000500000000000000" pitchFamily="50" charset="0"/>
              </a:rPr>
              <a:t>A cylindrical insulator rod which improves actuation bar stiffness. and prevents electrical shorts and power leakage within the shaft</a:t>
            </a:r>
          </a:p>
          <a:p>
            <a:pPr marL="742950" lvl="1" indent="-285750" fontAlgn="t">
              <a:buFont typeface="Arial" panose="020B0604020202020204" pitchFamily="34" charset="0"/>
              <a:buChar char="•"/>
            </a:pPr>
            <a:r>
              <a:rPr lang="en-US" dirty="0">
                <a:solidFill>
                  <a:schemeClr val="bg1"/>
                </a:solidFill>
                <a:latin typeface="Metropolis" panose="00000500000000000000" pitchFamily="50" charset="0"/>
              </a:rPr>
              <a:t>Two flat ring, or spade, connectors which transmit electricity directly to the end effector linkage.</a:t>
            </a:r>
          </a:p>
          <a:p>
            <a:pPr marL="742950" lvl="1" indent="-285750" fontAlgn="t">
              <a:buFont typeface="Arial" panose="020B0604020202020204" pitchFamily="34" charset="0"/>
              <a:buChar char="•"/>
            </a:pPr>
            <a:r>
              <a:rPr lang="en-US" dirty="0">
                <a:solidFill>
                  <a:schemeClr val="bg1"/>
                </a:solidFill>
                <a:latin typeface="Metropolis" panose="00000500000000000000" pitchFamily="50" charset="0"/>
              </a:rPr>
              <a:t>Insulative coating (ceramic or polymer) to prevent power leakage away from the end effector mating surfaces.</a:t>
            </a:r>
          </a:p>
          <a:p>
            <a:pPr marL="742950" lvl="1" indent="-285750" fontAlgn="t">
              <a:buFont typeface="Arial" panose="020B0604020202020204" pitchFamily="34" charset="0"/>
              <a:buChar char="•"/>
            </a:pPr>
            <a:r>
              <a:rPr lang="en-US" dirty="0">
                <a:solidFill>
                  <a:schemeClr val="bg1"/>
                </a:solidFill>
                <a:latin typeface="Metropolis" panose="00000500000000000000" pitchFamily="50" charset="0"/>
              </a:rPr>
              <a:t>Exposed metal mating surfaces of end effector to allow discharge into tissue between end effector mating surfaces.</a:t>
            </a:r>
          </a:p>
        </p:txBody>
      </p:sp>
      <p:pic>
        <p:nvPicPr>
          <p:cNvPr id="10" name="Picture 9" descr="Logo&#10;&#10;Description automatically generated">
            <a:extLst>
              <a:ext uri="{FF2B5EF4-FFF2-40B4-BE49-F238E27FC236}">
                <a16:creationId xmlns:a16="http://schemas.microsoft.com/office/drawing/2014/main" id="{77B7524D-D94E-4B7F-92B9-074BCDD462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372" y="924421"/>
            <a:ext cx="2213430" cy="446375"/>
          </a:xfrm>
          <a:prstGeom prst="rect">
            <a:avLst/>
          </a:prstGeom>
        </p:spPr>
      </p:pic>
      <p:pic>
        <p:nvPicPr>
          <p:cNvPr id="12" name="Picture 4" descr="Home - UNeTech">
            <a:extLst>
              <a:ext uri="{FF2B5EF4-FFF2-40B4-BE49-F238E27FC236}">
                <a16:creationId xmlns:a16="http://schemas.microsoft.com/office/drawing/2014/main" id="{1AF54ADE-106E-474D-A3A7-391BB48009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66" y="238433"/>
            <a:ext cx="984336" cy="60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465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4045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Metropolis" panose="00000500000000000000" pitchFamily="50" charset="0"/>
            </a:endParaRPr>
          </a:p>
        </p:txBody>
      </p:sp>
      <p:pic>
        <p:nvPicPr>
          <p:cNvPr id="4" name="Picture 2" descr="Laparoscopic surgery-what is it? All you need to know">
            <a:extLst>
              <a:ext uri="{FF2B5EF4-FFF2-40B4-BE49-F238E27FC236}">
                <a16:creationId xmlns:a16="http://schemas.microsoft.com/office/drawing/2014/main" id="{103CB7F8-2CA0-62C8-4D41-FC29122228FF}"/>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39742" b="41604"/>
          <a:stretch/>
        </p:blipFill>
        <p:spPr bwMode="auto">
          <a:xfrm>
            <a:off x="-2" y="1562"/>
            <a:ext cx="12192000" cy="151834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457198" y="453116"/>
            <a:ext cx="8606973"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993900" algn="l"/>
              </a:tabLst>
            </a:pP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Powered Tools Overview</a:t>
            </a:r>
          </a:p>
        </p:txBody>
      </p:sp>
      <p:sp>
        <p:nvSpPr>
          <p:cNvPr id="5" name="TextBox 4"/>
          <p:cNvSpPr txBox="1"/>
          <p:nvPr/>
        </p:nvSpPr>
        <p:spPr>
          <a:xfrm>
            <a:off x="457198" y="2139097"/>
            <a:ext cx="11277603" cy="4770537"/>
          </a:xfrm>
          <a:prstGeom prst="rect">
            <a:avLst/>
          </a:prstGeom>
          <a:noFill/>
        </p:spPr>
        <p:txBody>
          <a:bodyPr wrap="square" rtlCol="0">
            <a:spAutoFit/>
          </a:bodyPr>
          <a:lstStyle>
            <a:defPPr>
              <a:defRPr lang="en-US"/>
            </a:defPPr>
            <a:lvl1pPr>
              <a:defRPr>
                <a:solidFill>
                  <a:schemeClr val="bg1"/>
                </a:solidFill>
                <a:latin typeface="Metropolis" panose="00000500000000000000" pitchFamily="50" charset="0"/>
                <a:cs typeface="Segoe UI Light" panose="020B0502040204020203" pitchFamily="34" charset="0"/>
              </a:defRPr>
            </a:lvl1pPr>
          </a:lstStyle>
          <a:p>
            <a:pPr marL="285750" indent="-285750" fontAlgn="t">
              <a:buFont typeface="Arial" panose="020B0604020202020204" pitchFamily="34" charset="0"/>
              <a:buChar char="•"/>
            </a:pPr>
            <a:r>
              <a:rPr lang="en-US" sz="2000" dirty="0"/>
              <a:t>Powered versions of the scissors and the vessel sealer can be adapted from unpowered designs, with the inclusion of a co-molded or deposited insulative coating.</a:t>
            </a:r>
          </a:p>
          <a:p>
            <a:pPr marL="285750" indent="-285750" fontAlgn="t">
              <a:buFont typeface="Arial" panose="020B0604020202020204" pitchFamily="34" charset="0"/>
              <a:buChar char="•"/>
            </a:pPr>
            <a:endParaRPr lang="en-US" sz="2000" dirty="0"/>
          </a:p>
          <a:p>
            <a:pPr marL="285750" indent="-285750" fontAlgn="t">
              <a:buFont typeface="Arial" panose="020B0604020202020204" pitchFamily="34" charset="0"/>
              <a:buChar char="•"/>
            </a:pPr>
            <a:r>
              <a:rPr lang="en-US" sz="2000" dirty="0"/>
              <a:t>The powered vessel sealer will comprise a new single articulation linkage which can also be adapted for other desired tools (powered or unpowered).</a:t>
            </a:r>
            <a:br>
              <a:rPr lang="en-US" sz="2400" dirty="0"/>
            </a:br>
            <a:endParaRPr lang="en-US" sz="2400" dirty="0"/>
          </a:p>
          <a:p>
            <a:pPr marL="342900" indent="-342900">
              <a:buFont typeface="Arial" panose="020B0604020202020204" pitchFamily="34" charset="0"/>
              <a:buChar char="•"/>
            </a:pPr>
            <a:r>
              <a:rPr lang="en-US" sz="2000" dirty="0"/>
              <a:t>Hook and spatula electrocautery are substantially different from the other devices and have not been substantially started to date as a result. These two tools will be modeled once the scissors and vessel sealer have been completed.</a:t>
            </a:r>
            <a:br>
              <a:rPr lang="en-US" sz="2000" dirty="0"/>
            </a:br>
            <a:endParaRPr lang="en-US" sz="2000" dirty="0"/>
          </a:p>
          <a:p>
            <a:pPr marL="342900" indent="-342900">
              <a:buFont typeface="Arial" panose="020B0604020202020204" pitchFamily="34" charset="0"/>
              <a:buChar char="•"/>
            </a:pPr>
            <a:r>
              <a:rPr lang="en-US" sz="2000" dirty="0"/>
              <a:t>The incorporation of suction and irrigation into the design is still being conceptualized but is anticipated to take advantage of the ball joints used for articulation in the end of the probe, as well as channels in the insulator used for power transmission.</a:t>
            </a:r>
            <a:br>
              <a:rPr lang="en-US" sz="2000" dirty="0"/>
            </a:br>
            <a:br>
              <a:rPr lang="en-US" sz="2000" dirty="0"/>
            </a:br>
            <a:endParaRPr lang="en-US" sz="2000" dirty="0"/>
          </a:p>
        </p:txBody>
      </p:sp>
      <p:pic>
        <p:nvPicPr>
          <p:cNvPr id="10" name="Picture 9" descr="Logo&#10;&#10;Description automatically generated">
            <a:extLst>
              <a:ext uri="{FF2B5EF4-FFF2-40B4-BE49-F238E27FC236}">
                <a16:creationId xmlns:a16="http://schemas.microsoft.com/office/drawing/2014/main" id="{77B7524D-D94E-4B7F-92B9-074BCDD462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372" y="924421"/>
            <a:ext cx="2213430" cy="446375"/>
          </a:xfrm>
          <a:prstGeom prst="rect">
            <a:avLst/>
          </a:prstGeom>
        </p:spPr>
      </p:pic>
      <p:pic>
        <p:nvPicPr>
          <p:cNvPr id="12" name="Picture 4" descr="Home - UNeTech">
            <a:extLst>
              <a:ext uri="{FF2B5EF4-FFF2-40B4-BE49-F238E27FC236}">
                <a16:creationId xmlns:a16="http://schemas.microsoft.com/office/drawing/2014/main" id="{1AF54ADE-106E-474D-A3A7-391BB48009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66" y="238433"/>
            <a:ext cx="984336" cy="60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577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4045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7170" name="Picture 2">
            <a:extLst>
              <a:ext uri="{FF2B5EF4-FFF2-40B4-BE49-F238E27FC236}">
                <a16:creationId xmlns:a16="http://schemas.microsoft.com/office/drawing/2014/main" id="{5DA54A62-CD88-4A86-AC73-13A4AA27FB83}"/>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t="27" b="27"/>
          <a:stretch/>
        </p:blipFill>
        <p:spPr bwMode="auto">
          <a:xfrm>
            <a:off x="-6486" y="0"/>
            <a:ext cx="1219848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8E7563B2-7EFC-4D1B-8BA3-E028B0E44893}"/>
              </a:ext>
            </a:extLst>
          </p:cNvPr>
          <p:cNvSpPr txBox="1">
            <a:spLocks/>
          </p:cNvSpPr>
          <p:nvPr/>
        </p:nvSpPr>
        <p:spPr>
          <a:xfrm>
            <a:off x="2721429" y="3375931"/>
            <a:ext cx="6591300"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MY" sz="5400"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Thank You</a:t>
            </a:r>
          </a:p>
        </p:txBody>
      </p:sp>
    </p:spTree>
    <p:extLst>
      <p:ext uri="{BB962C8B-B14F-4D97-AF65-F5344CB8AC3E}">
        <p14:creationId xmlns:p14="http://schemas.microsoft.com/office/powerpoint/2010/main" val="540039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4045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Metropolis" panose="00000500000000000000" pitchFamily="50" charset="0"/>
            </a:endParaRPr>
          </a:p>
        </p:txBody>
      </p:sp>
      <p:pic>
        <p:nvPicPr>
          <p:cNvPr id="3074" name="Picture 2" descr="Demonstration of Laparoscope - Telescope used to perform laparoscopic  surgery - YouTube">
            <a:extLst>
              <a:ext uri="{FF2B5EF4-FFF2-40B4-BE49-F238E27FC236}">
                <a16:creationId xmlns:a16="http://schemas.microsoft.com/office/drawing/2014/main" id="{B7BFC229-9F01-4DB3-9E37-53956950E3F9}"/>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2823" b="55138"/>
          <a:stretch/>
        </p:blipFill>
        <p:spPr bwMode="auto">
          <a:xfrm>
            <a:off x="0" y="-2373"/>
            <a:ext cx="12192000" cy="151141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457198" y="453116"/>
            <a:ext cx="8606973"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993900" algn="l"/>
              </a:tabLst>
            </a:pP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Overall Progress Overview</a:t>
            </a:r>
          </a:p>
        </p:txBody>
      </p:sp>
      <p:sp>
        <p:nvSpPr>
          <p:cNvPr id="5" name="TextBox 4"/>
          <p:cNvSpPr txBox="1"/>
          <p:nvPr/>
        </p:nvSpPr>
        <p:spPr>
          <a:xfrm>
            <a:off x="457199" y="2139097"/>
            <a:ext cx="5160674" cy="3847207"/>
          </a:xfrm>
          <a:prstGeom prst="rect">
            <a:avLst/>
          </a:prstGeom>
          <a:noFill/>
        </p:spPr>
        <p:txBody>
          <a:bodyPr wrap="square" rtlCol="0">
            <a:spAutoFit/>
          </a:bodyPr>
          <a:lstStyle>
            <a:defPPr>
              <a:defRPr lang="en-US"/>
            </a:defPPr>
            <a:lvl1pPr>
              <a:defRPr>
                <a:solidFill>
                  <a:schemeClr val="bg1"/>
                </a:solidFill>
                <a:latin typeface="Metropolis" panose="00000500000000000000" pitchFamily="50" charset="0"/>
                <a:cs typeface="Segoe UI Light" panose="020B0502040204020203" pitchFamily="34" charset="0"/>
              </a:defRPr>
            </a:lvl1pPr>
          </a:lstStyle>
          <a:p>
            <a:pPr marL="285750" indent="-285750" fontAlgn="t">
              <a:buFont typeface="Arial" panose="020B0604020202020204" pitchFamily="34" charset="0"/>
              <a:buChar char="•"/>
            </a:pPr>
            <a:r>
              <a:rPr lang="en-US" sz="2000" dirty="0"/>
              <a:t>Preliminary designs for all requested unpowered tools have been completed.</a:t>
            </a:r>
            <a:br>
              <a:rPr lang="en-US" sz="2000" dirty="0"/>
            </a:br>
            <a:endParaRPr lang="en-US" sz="2000" dirty="0"/>
          </a:p>
          <a:p>
            <a:pPr marL="285750" indent="-285750" fontAlgn="t">
              <a:buFont typeface="Arial" panose="020B0604020202020204" pitchFamily="34" charset="0"/>
              <a:buChar char="•"/>
            </a:pPr>
            <a:r>
              <a:rPr lang="en-US" sz="2000" dirty="0"/>
              <a:t>A general configuration for the routing of power to end effectors has been conceptualized and a preliminary design created.</a:t>
            </a:r>
            <a:br>
              <a:rPr lang="en-US" sz="2400" dirty="0"/>
            </a:br>
            <a:endParaRPr lang="en-US" sz="2400" dirty="0"/>
          </a:p>
          <a:p>
            <a:pPr marL="342900" indent="-342900">
              <a:buFont typeface="Arial" panose="020B0604020202020204" pitchFamily="34" charset="0"/>
              <a:buChar char="•"/>
            </a:pPr>
            <a:r>
              <a:rPr lang="en-US" sz="2000" dirty="0"/>
              <a:t>Final design of the powered end effectors is underway and expected to conclude in 3-4 weeks.</a:t>
            </a:r>
          </a:p>
        </p:txBody>
      </p:sp>
      <p:pic>
        <p:nvPicPr>
          <p:cNvPr id="10" name="Picture 9" descr="Logo&#10;&#10;Description automatically generated">
            <a:extLst>
              <a:ext uri="{FF2B5EF4-FFF2-40B4-BE49-F238E27FC236}">
                <a16:creationId xmlns:a16="http://schemas.microsoft.com/office/drawing/2014/main" id="{77B7524D-D94E-4B7F-92B9-074BCDD462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372" y="924421"/>
            <a:ext cx="2213430" cy="446375"/>
          </a:xfrm>
          <a:prstGeom prst="rect">
            <a:avLst/>
          </a:prstGeom>
        </p:spPr>
      </p:pic>
      <p:pic>
        <p:nvPicPr>
          <p:cNvPr id="12" name="Picture 4" descr="Home - UNeTech">
            <a:extLst>
              <a:ext uri="{FF2B5EF4-FFF2-40B4-BE49-F238E27FC236}">
                <a16:creationId xmlns:a16="http://schemas.microsoft.com/office/drawing/2014/main" id="{1AF54ADE-106E-474D-A3A7-391BB48009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66" y="238433"/>
            <a:ext cx="984336" cy="6004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1462CA36-062D-30F7-8607-482F677DD262}"/>
              </a:ext>
            </a:extLst>
          </p:cNvPr>
          <p:cNvGraphicFramePr>
            <a:graphicFrameLocks noGrp="1"/>
          </p:cNvGraphicFramePr>
          <p:nvPr>
            <p:extLst>
              <p:ext uri="{D42A27DB-BD31-4B8C-83A1-F6EECF244321}">
                <p14:modId xmlns:p14="http://schemas.microsoft.com/office/powerpoint/2010/main" val="1891081948"/>
              </p:ext>
            </p:extLst>
          </p:nvPr>
        </p:nvGraphicFramePr>
        <p:xfrm>
          <a:off x="5971236" y="2433465"/>
          <a:ext cx="5867400" cy="3406140"/>
        </p:xfrm>
        <a:graphic>
          <a:graphicData uri="http://schemas.openxmlformats.org/drawingml/2006/table">
            <a:tbl>
              <a:tblPr/>
              <a:tblGrid>
                <a:gridCol w="609600">
                  <a:extLst>
                    <a:ext uri="{9D8B030D-6E8A-4147-A177-3AD203B41FA5}">
                      <a16:colId xmlns:a16="http://schemas.microsoft.com/office/drawing/2014/main" val="2913276028"/>
                    </a:ext>
                  </a:extLst>
                </a:gridCol>
                <a:gridCol w="3200400">
                  <a:extLst>
                    <a:ext uri="{9D8B030D-6E8A-4147-A177-3AD203B41FA5}">
                      <a16:colId xmlns:a16="http://schemas.microsoft.com/office/drawing/2014/main" val="39831059"/>
                    </a:ext>
                  </a:extLst>
                </a:gridCol>
                <a:gridCol w="2057400">
                  <a:extLst>
                    <a:ext uri="{9D8B030D-6E8A-4147-A177-3AD203B41FA5}">
                      <a16:colId xmlns:a16="http://schemas.microsoft.com/office/drawing/2014/main" val="445795165"/>
                    </a:ext>
                  </a:extLst>
                </a:gridCol>
              </a:tblGrid>
              <a:tr h="200025">
                <a:tc>
                  <a:txBody>
                    <a:bodyPr/>
                    <a:lstStyle/>
                    <a:p>
                      <a:pPr algn="ctr" fontAlgn="ctr"/>
                      <a:r>
                        <a:rPr lang="en-US" sz="1800" b="1" i="0" u="none" strike="noStrike" dirty="0">
                          <a:solidFill>
                            <a:srgbClr val="FFFFFF"/>
                          </a:solidFill>
                          <a:effectLst/>
                          <a:latin typeface="Metropolis" panose="00000500000000000000" pitchFamily="50" charset="0"/>
                        </a:rPr>
                        <a:t> </a:t>
                      </a:r>
                    </a:p>
                  </a:txBody>
                  <a:tcPr marL="9525" marR="9525" marT="9525"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ctr" fontAlgn="ctr"/>
                      <a:r>
                        <a:rPr lang="en-US" sz="1800" b="1" i="0" u="none" strike="noStrike" dirty="0">
                          <a:solidFill>
                            <a:srgbClr val="FFFFFF"/>
                          </a:solidFill>
                          <a:effectLst/>
                          <a:latin typeface="Metropolis" panose="00000500000000000000" pitchFamily="50" charset="0"/>
                        </a:rPr>
                        <a:t>End Effector Type</a:t>
                      </a:r>
                    </a:p>
                  </a:txBody>
                  <a:tcPr marL="9525" marR="9525" marT="9525" marB="0" anchor="ctr">
                    <a:lnL>
                      <a:noFill/>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fontAlgn="ctr"/>
                      <a:r>
                        <a:rPr lang="en-US" sz="1800" b="1" i="0" u="none" strike="noStrike">
                          <a:solidFill>
                            <a:srgbClr val="FFFFFF"/>
                          </a:solidFill>
                          <a:effectLst/>
                          <a:latin typeface="Metropolis" panose="00000500000000000000" pitchFamily="50" charset="0"/>
                        </a:rPr>
                        <a:t>Status</a:t>
                      </a:r>
                    </a:p>
                  </a:txBody>
                  <a:tcPr marL="9525" marR="9525" marT="9525" marB="0" anchor="ctr">
                    <a:lnL>
                      <a:noFill/>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842254327"/>
                  </a:ext>
                </a:extLst>
              </a:tr>
              <a:tr h="190500">
                <a:tc rowSpan="6">
                  <a:txBody>
                    <a:bodyPr/>
                    <a:lstStyle/>
                    <a:p>
                      <a:pPr algn="ctr" fontAlgn="ctr"/>
                      <a:r>
                        <a:rPr lang="en-US" sz="1800" b="0" i="0" u="none" strike="noStrike">
                          <a:solidFill>
                            <a:srgbClr val="FFFFFF"/>
                          </a:solidFill>
                          <a:effectLst/>
                          <a:latin typeface="Metropolis" panose="00000500000000000000" pitchFamily="50" charset="0"/>
                        </a:rPr>
                        <a:t>Manual</a:t>
                      </a:r>
                    </a:p>
                  </a:txBody>
                  <a:tcPr marL="9525" marR="9525" marT="9525" marB="0" vert="vert270" anchor="ctr">
                    <a:lnL>
                      <a:noFill/>
                    </a:lnL>
                    <a:lnR>
                      <a:noFill/>
                    </a:lnR>
                    <a:lnT>
                      <a:noFill/>
                    </a:lnT>
                    <a:lnB>
                      <a:noFill/>
                    </a:lnB>
                  </a:tcPr>
                </a:tc>
                <a:tc>
                  <a:txBody>
                    <a:bodyPr/>
                    <a:lstStyle/>
                    <a:p>
                      <a:pPr algn="ctr" fontAlgn="ctr"/>
                      <a:r>
                        <a:rPr lang="en-US" sz="1800" b="0" i="0" u="none" strike="noStrike" dirty="0">
                          <a:solidFill>
                            <a:srgbClr val="FFFFFF"/>
                          </a:solidFill>
                          <a:effectLst/>
                          <a:latin typeface="Metropolis" panose="00000500000000000000" pitchFamily="50" charset="0"/>
                        </a:rPr>
                        <a:t>Scissors</a:t>
                      </a:r>
                    </a:p>
                  </a:txBody>
                  <a:tcPr marL="9525" marR="9525" marT="9525" marB="0" anchor="ctr">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ctr"/>
                      <a:r>
                        <a:rPr lang="en-US" sz="1800" b="0" i="0" u="none" strike="noStrike" dirty="0">
                          <a:solidFill>
                            <a:srgbClr val="FFFFFF"/>
                          </a:solidFill>
                          <a:effectLst/>
                          <a:latin typeface="Metropolis" panose="00000500000000000000" pitchFamily="50" charset="0"/>
                        </a:rPr>
                        <a:t>Complete</a:t>
                      </a:r>
                    </a:p>
                  </a:txBody>
                  <a:tcPr marL="9525" marR="9525" marT="9525" marB="0" anchor="ctr">
                    <a:lnL>
                      <a:noFill/>
                    </a:lnL>
                    <a:lnR>
                      <a:noFill/>
                    </a:lnR>
                    <a:lnT w="12700" cap="flat" cmpd="sng" algn="ctr">
                      <a:solidFill>
                        <a:srgbClr val="FFFFFF"/>
                      </a:solidFill>
                      <a:prstDash val="solid"/>
                      <a:round/>
                      <a:headEnd type="none" w="med" len="med"/>
                      <a:tailEnd type="none" w="med" len="med"/>
                    </a:lnT>
                    <a:lnB>
                      <a:noFill/>
                    </a:lnB>
                  </a:tcPr>
                </a:tc>
                <a:extLst>
                  <a:ext uri="{0D108BD9-81ED-4DB2-BD59-A6C34878D82A}">
                    <a16:rowId xmlns:a16="http://schemas.microsoft.com/office/drawing/2014/main" val="367742960"/>
                  </a:ext>
                </a:extLst>
              </a:tr>
              <a:tr h="190500">
                <a:tc vMerge="1">
                  <a:txBody>
                    <a:bodyPr/>
                    <a:lstStyle/>
                    <a:p>
                      <a:endParaRPr lang="en-US"/>
                    </a:p>
                  </a:txBody>
                  <a:tcPr/>
                </a:tc>
                <a:tc>
                  <a:txBody>
                    <a:bodyPr/>
                    <a:lstStyle/>
                    <a:p>
                      <a:pPr algn="ctr" fontAlgn="ctr"/>
                      <a:r>
                        <a:rPr lang="en-US" sz="1800" b="0" i="0" u="none" strike="noStrike" dirty="0">
                          <a:solidFill>
                            <a:srgbClr val="FFFFFF"/>
                          </a:solidFill>
                          <a:effectLst/>
                          <a:latin typeface="Metropolis" panose="00000500000000000000" pitchFamily="50" charset="0"/>
                        </a:rPr>
                        <a:t>Maryland Grasper</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FFFFFF"/>
                          </a:solidFill>
                          <a:effectLst/>
                          <a:latin typeface="Metropolis" panose="00000500000000000000" pitchFamily="50" charset="0"/>
                        </a:rPr>
                        <a:t>Complete</a:t>
                      </a:r>
                    </a:p>
                  </a:txBody>
                  <a:tcPr marL="9525" marR="9525" marT="9525" marB="0" anchor="ctr">
                    <a:lnL>
                      <a:noFill/>
                    </a:lnL>
                    <a:lnR>
                      <a:noFill/>
                    </a:lnR>
                    <a:lnT>
                      <a:noFill/>
                    </a:lnT>
                    <a:lnB>
                      <a:noFill/>
                    </a:lnB>
                  </a:tcPr>
                </a:tc>
                <a:extLst>
                  <a:ext uri="{0D108BD9-81ED-4DB2-BD59-A6C34878D82A}">
                    <a16:rowId xmlns:a16="http://schemas.microsoft.com/office/drawing/2014/main" val="970007245"/>
                  </a:ext>
                </a:extLst>
              </a:tr>
              <a:tr h="190500">
                <a:tc vMerge="1">
                  <a:txBody>
                    <a:bodyPr/>
                    <a:lstStyle/>
                    <a:p>
                      <a:endParaRPr lang="en-US"/>
                    </a:p>
                  </a:txBody>
                  <a:tcPr/>
                </a:tc>
                <a:tc>
                  <a:txBody>
                    <a:bodyPr/>
                    <a:lstStyle/>
                    <a:p>
                      <a:pPr algn="ctr" fontAlgn="ctr"/>
                      <a:r>
                        <a:rPr lang="en-US" sz="1800" b="0" i="0" u="none" strike="noStrike" dirty="0">
                          <a:solidFill>
                            <a:srgbClr val="FFFFFF"/>
                          </a:solidFill>
                          <a:effectLst/>
                          <a:latin typeface="Metropolis" panose="00000500000000000000" pitchFamily="50" charset="0"/>
                        </a:rPr>
                        <a:t>Blunt Grasper</a:t>
                      </a:r>
                    </a:p>
                  </a:txBody>
                  <a:tcPr marL="9525" marR="9525" marT="9525" marB="0" anchor="ctr">
                    <a:lnL>
                      <a:noFill/>
                    </a:lnL>
                    <a:lnR>
                      <a:noFill/>
                    </a:lnR>
                    <a:lnT>
                      <a:noFill/>
                    </a:lnT>
                    <a:lnB>
                      <a:noFill/>
                    </a:lnB>
                  </a:tcPr>
                </a:tc>
                <a:tc>
                  <a:txBody>
                    <a:bodyPr/>
                    <a:lstStyle/>
                    <a:p>
                      <a:pPr algn="ctr" fontAlgn="ctr"/>
                      <a:r>
                        <a:rPr lang="en-US" sz="1800" b="0" i="0" u="none" strike="noStrike">
                          <a:solidFill>
                            <a:srgbClr val="FFFFFF"/>
                          </a:solidFill>
                          <a:effectLst/>
                          <a:latin typeface="Metropolis" panose="00000500000000000000" pitchFamily="50" charset="0"/>
                        </a:rPr>
                        <a:t>Complete</a:t>
                      </a:r>
                    </a:p>
                  </a:txBody>
                  <a:tcPr marL="9525" marR="9525" marT="9525" marB="0" anchor="ctr">
                    <a:lnL>
                      <a:noFill/>
                    </a:lnL>
                    <a:lnR>
                      <a:noFill/>
                    </a:lnR>
                    <a:lnT>
                      <a:noFill/>
                    </a:lnT>
                    <a:lnB>
                      <a:noFill/>
                    </a:lnB>
                  </a:tcPr>
                </a:tc>
                <a:extLst>
                  <a:ext uri="{0D108BD9-81ED-4DB2-BD59-A6C34878D82A}">
                    <a16:rowId xmlns:a16="http://schemas.microsoft.com/office/drawing/2014/main" val="2676807439"/>
                  </a:ext>
                </a:extLst>
              </a:tr>
              <a:tr h="190500">
                <a:tc vMerge="1">
                  <a:txBody>
                    <a:bodyPr/>
                    <a:lstStyle/>
                    <a:p>
                      <a:endParaRPr lang="en-US"/>
                    </a:p>
                  </a:txBody>
                  <a:tcPr/>
                </a:tc>
                <a:tc>
                  <a:txBody>
                    <a:bodyPr/>
                    <a:lstStyle/>
                    <a:p>
                      <a:pPr algn="ctr" fontAlgn="ctr"/>
                      <a:r>
                        <a:rPr lang="en-US" sz="1800" b="0" i="0" u="none" strike="noStrike">
                          <a:solidFill>
                            <a:srgbClr val="FFFFFF"/>
                          </a:solidFill>
                          <a:effectLst/>
                          <a:latin typeface="Metropolis" panose="00000500000000000000" pitchFamily="50" charset="0"/>
                        </a:rPr>
                        <a:t>Kelly Forceps</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FFFFFF"/>
                          </a:solidFill>
                          <a:effectLst/>
                          <a:latin typeface="Metropolis" panose="00000500000000000000" pitchFamily="50" charset="0"/>
                        </a:rPr>
                        <a:t>Complete</a:t>
                      </a:r>
                    </a:p>
                  </a:txBody>
                  <a:tcPr marL="9525" marR="9525" marT="9525" marB="0" anchor="ctr">
                    <a:lnL>
                      <a:noFill/>
                    </a:lnL>
                    <a:lnR>
                      <a:noFill/>
                    </a:lnR>
                    <a:lnT>
                      <a:noFill/>
                    </a:lnT>
                    <a:lnB>
                      <a:noFill/>
                    </a:lnB>
                  </a:tcPr>
                </a:tc>
                <a:extLst>
                  <a:ext uri="{0D108BD9-81ED-4DB2-BD59-A6C34878D82A}">
                    <a16:rowId xmlns:a16="http://schemas.microsoft.com/office/drawing/2014/main" val="513736944"/>
                  </a:ext>
                </a:extLst>
              </a:tr>
              <a:tr h="190500">
                <a:tc vMerge="1">
                  <a:txBody>
                    <a:bodyPr/>
                    <a:lstStyle/>
                    <a:p>
                      <a:endParaRPr lang="en-US"/>
                    </a:p>
                  </a:txBody>
                  <a:tcPr/>
                </a:tc>
                <a:tc>
                  <a:txBody>
                    <a:bodyPr/>
                    <a:lstStyle/>
                    <a:p>
                      <a:pPr algn="ctr" fontAlgn="ctr"/>
                      <a:r>
                        <a:rPr lang="en-US" sz="1800" b="0" i="0" u="none" strike="noStrike" dirty="0">
                          <a:solidFill>
                            <a:srgbClr val="FFFFFF"/>
                          </a:solidFill>
                          <a:effectLst/>
                          <a:latin typeface="Metropolis" panose="00000500000000000000" pitchFamily="50" charset="0"/>
                        </a:rPr>
                        <a:t>Atraumatic Grasper</a:t>
                      </a:r>
                    </a:p>
                  </a:txBody>
                  <a:tcPr marL="9525" marR="9525" marT="9525" marB="0" anchor="ctr">
                    <a:lnL>
                      <a:noFill/>
                    </a:lnL>
                    <a:lnR>
                      <a:noFill/>
                    </a:lnR>
                    <a:lnT>
                      <a:noFill/>
                    </a:lnT>
                    <a:lnB>
                      <a:noFill/>
                    </a:lnB>
                  </a:tcPr>
                </a:tc>
                <a:tc>
                  <a:txBody>
                    <a:bodyPr/>
                    <a:lstStyle/>
                    <a:p>
                      <a:pPr algn="ctr" fontAlgn="ctr"/>
                      <a:r>
                        <a:rPr lang="en-US" sz="1800" b="0" i="0" u="none" strike="noStrike">
                          <a:solidFill>
                            <a:srgbClr val="FFFFFF"/>
                          </a:solidFill>
                          <a:effectLst/>
                          <a:latin typeface="Metropolis" panose="00000500000000000000" pitchFamily="50" charset="0"/>
                        </a:rPr>
                        <a:t>Complete</a:t>
                      </a:r>
                    </a:p>
                  </a:txBody>
                  <a:tcPr marL="9525" marR="9525" marT="9525" marB="0" anchor="ctr">
                    <a:lnL>
                      <a:noFill/>
                    </a:lnL>
                    <a:lnR>
                      <a:noFill/>
                    </a:lnR>
                    <a:lnT>
                      <a:noFill/>
                    </a:lnT>
                    <a:lnB>
                      <a:noFill/>
                    </a:lnB>
                  </a:tcPr>
                </a:tc>
                <a:extLst>
                  <a:ext uri="{0D108BD9-81ED-4DB2-BD59-A6C34878D82A}">
                    <a16:rowId xmlns:a16="http://schemas.microsoft.com/office/drawing/2014/main" val="4239964904"/>
                  </a:ext>
                </a:extLst>
              </a:tr>
              <a:tr h="190500">
                <a:tc vMerge="1">
                  <a:txBody>
                    <a:bodyPr/>
                    <a:lstStyle/>
                    <a:p>
                      <a:endParaRPr lang="en-US"/>
                    </a:p>
                  </a:txBody>
                  <a:tcPr/>
                </a:tc>
                <a:tc>
                  <a:txBody>
                    <a:bodyPr/>
                    <a:lstStyle/>
                    <a:p>
                      <a:pPr algn="ctr" fontAlgn="ctr"/>
                      <a:r>
                        <a:rPr lang="en-US" sz="1800" b="0" i="0" u="none" strike="noStrike">
                          <a:solidFill>
                            <a:srgbClr val="FFFFFF"/>
                          </a:solidFill>
                          <a:effectLst/>
                          <a:latin typeface="Metropolis" panose="00000500000000000000" pitchFamily="50" charset="0"/>
                        </a:rPr>
                        <a:t>Clip Applier</a:t>
                      </a:r>
                    </a:p>
                  </a:txBody>
                  <a:tcPr marL="9525" marR="9525" marT="9525" marB="0" anchor="ctr">
                    <a:lnL>
                      <a:noFill/>
                    </a:lnL>
                    <a:lnR>
                      <a:noFill/>
                    </a:lnR>
                    <a:lnT>
                      <a:noFill/>
                    </a:lnT>
                    <a:lnB w="6350" cap="flat" cmpd="sng" algn="ctr">
                      <a:solidFill>
                        <a:srgbClr val="FFFFFF"/>
                      </a:solidFill>
                      <a:prstDash val="dash"/>
                      <a:round/>
                      <a:headEnd type="none" w="med" len="med"/>
                      <a:tailEnd type="none" w="med" len="med"/>
                    </a:lnB>
                  </a:tcPr>
                </a:tc>
                <a:tc>
                  <a:txBody>
                    <a:bodyPr/>
                    <a:lstStyle/>
                    <a:p>
                      <a:pPr algn="ctr" fontAlgn="ctr"/>
                      <a:r>
                        <a:rPr lang="en-US" sz="1800" b="0" i="0" u="none" strike="noStrike" dirty="0">
                          <a:solidFill>
                            <a:srgbClr val="FFFFFF"/>
                          </a:solidFill>
                          <a:effectLst/>
                          <a:latin typeface="Metropolis" panose="00000500000000000000" pitchFamily="50" charset="0"/>
                        </a:rPr>
                        <a:t>Complete</a:t>
                      </a:r>
                    </a:p>
                  </a:txBody>
                  <a:tcPr marL="9525" marR="9525" marT="9525" marB="0" anchor="ctr">
                    <a:lnL>
                      <a:noFill/>
                    </a:lnL>
                    <a:lnR>
                      <a:noFill/>
                    </a:lnR>
                    <a:lnT>
                      <a:noFill/>
                    </a:lnT>
                    <a:lnB w="6350" cap="flat" cmpd="sng" algn="ctr">
                      <a:solidFill>
                        <a:srgbClr val="FFFFFF"/>
                      </a:solidFill>
                      <a:prstDash val="dash"/>
                      <a:round/>
                      <a:headEnd type="none" w="med" len="med"/>
                      <a:tailEnd type="none" w="med" len="med"/>
                    </a:lnB>
                  </a:tcPr>
                </a:tc>
                <a:extLst>
                  <a:ext uri="{0D108BD9-81ED-4DB2-BD59-A6C34878D82A}">
                    <a16:rowId xmlns:a16="http://schemas.microsoft.com/office/drawing/2014/main" val="339357117"/>
                  </a:ext>
                </a:extLst>
              </a:tr>
              <a:tr h="190500">
                <a:tc rowSpan="5">
                  <a:txBody>
                    <a:bodyPr/>
                    <a:lstStyle/>
                    <a:p>
                      <a:pPr algn="ctr" fontAlgn="ctr"/>
                      <a:r>
                        <a:rPr lang="en-US" sz="1800" b="0" i="0" u="none" strike="noStrike">
                          <a:solidFill>
                            <a:srgbClr val="FFFFFF"/>
                          </a:solidFill>
                          <a:effectLst/>
                          <a:latin typeface="Metropolis" panose="00000500000000000000" pitchFamily="50" charset="0"/>
                        </a:rPr>
                        <a:t>Powered</a:t>
                      </a:r>
                    </a:p>
                  </a:txBody>
                  <a:tcPr marL="9525" marR="9525" marT="9525" marB="0" vert="vert270" anchor="ctr">
                    <a:lnL>
                      <a:noFill/>
                    </a:lnL>
                    <a:lnR>
                      <a:noFill/>
                    </a:lnR>
                    <a:lnT>
                      <a:noFill/>
                    </a:lnT>
                    <a:lnB w="25400" cap="flat" cmpd="dbl" algn="ctr">
                      <a:solidFill>
                        <a:srgbClr val="FFFFFF"/>
                      </a:solidFill>
                      <a:prstDash val="solid"/>
                      <a:round/>
                      <a:headEnd type="none" w="med" len="med"/>
                      <a:tailEnd type="none" w="med" len="med"/>
                    </a:lnB>
                  </a:tcPr>
                </a:tc>
                <a:tc>
                  <a:txBody>
                    <a:bodyPr/>
                    <a:lstStyle/>
                    <a:p>
                      <a:pPr algn="ctr" fontAlgn="ctr"/>
                      <a:r>
                        <a:rPr lang="en-US" sz="1800" b="0" i="0" u="none" strike="noStrike" dirty="0">
                          <a:solidFill>
                            <a:srgbClr val="FFFFFF"/>
                          </a:solidFill>
                          <a:effectLst/>
                          <a:latin typeface="Metropolis" panose="00000500000000000000" pitchFamily="50" charset="0"/>
                        </a:rPr>
                        <a:t>Scissors (Energy)</a:t>
                      </a:r>
                    </a:p>
                  </a:txBody>
                  <a:tcPr marL="9525" marR="9525" marT="9525" marB="0" anchor="ctr">
                    <a:lnL>
                      <a:noFill/>
                    </a:lnL>
                    <a:lnR>
                      <a:noFill/>
                    </a:lnR>
                    <a:lnT w="6350" cap="flat" cmpd="sng" algn="ctr">
                      <a:solidFill>
                        <a:srgbClr val="FFFFFF"/>
                      </a:solidFill>
                      <a:prstDash val="dash"/>
                      <a:round/>
                      <a:headEnd type="none" w="med" len="med"/>
                      <a:tailEnd type="none" w="med" len="med"/>
                    </a:lnT>
                    <a:lnB>
                      <a:noFill/>
                    </a:lnB>
                  </a:tcPr>
                </a:tc>
                <a:tc>
                  <a:txBody>
                    <a:bodyPr/>
                    <a:lstStyle/>
                    <a:p>
                      <a:pPr algn="ctr" fontAlgn="ctr"/>
                      <a:r>
                        <a:rPr lang="en-US" sz="1800" b="0" i="0" u="none" strike="noStrike" dirty="0">
                          <a:solidFill>
                            <a:srgbClr val="FFFFFF"/>
                          </a:solidFill>
                          <a:effectLst/>
                          <a:latin typeface="Metropolis" panose="00000500000000000000" pitchFamily="50" charset="0"/>
                        </a:rPr>
                        <a:t>In Progress</a:t>
                      </a:r>
                    </a:p>
                  </a:txBody>
                  <a:tcPr marL="9525" marR="9525" marT="9525" marB="0" anchor="ctr">
                    <a:lnL>
                      <a:noFill/>
                    </a:lnL>
                    <a:lnR>
                      <a:noFill/>
                    </a:lnR>
                    <a:lnT w="6350" cap="flat" cmpd="sng" algn="ctr">
                      <a:solidFill>
                        <a:srgbClr val="FFFFFF"/>
                      </a:solidFill>
                      <a:prstDash val="dash"/>
                      <a:round/>
                      <a:headEnd type="none" w="med" len="med"/>
                      <a:tailEnd type="none" w="med" len="med"/>
                    </a:lnT>
                    <a:lnB>
                      <a:noFill/>
                    </a:lnB>
                  </a:tcPr>
                </a:tc>
                <a:extLst>
                  <a:ext uri="{0D108BD9-81ED-4DB2-BD59-A6C34878D82A}">
                    <a16:rowId xmlns:a16="http://schemas.microsoft.com/office/drawing/2014/main" val="2003586421"/>
                  </a:ext>
                </a:extLst>
              </a:tr>
              <a:tr h="190500">
                <a:tc vMerge="1">
                  <a:txBody>
                    <a:bodyPr/>
                    <a:lstStyle/>
                    <a:p>
                      <a:endParaRPr lang="en-US"/>
                    </a:p>
                  </a:txBody>
                  <a:tcPr/>
                </a:tc>
                <a:tc>
                  <a:txBody>
                    <a:bodyPr/>
                    <a:lstStyle/>
                    <a:p>
                      <a:pPr algn="ctr" fontAlgn="ctr"/>
                      <a:r>
                        <a:rPr lang="en-US" sz="1800" b="0" i="0" u="none" strike="noStrike" dirty="0">
                          <a:solidFill>
                            <a:srgbClr val="FFFFFF"/>
                          </a:solidFill>
                          <a:effectLst/>
                          <a:latin typeface="Metropolis" panose="00000500000000000000" pitchFamily="50" charset="0"/>
                        </a:rPr>
                        <a:t>Sealers (Energy)</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FFFFFF"/>
                          </a:solidFill>
                          <a:effectLst/>
                          <a:latin typeface="Metropolis" panose="00000500000000000000" pitchFamily="50" charset="0"/>
                        </a:rPr>
                        <a:t>In Progress</a:t>
                      </a:r>
                    </a:p>
                  </a:txBody>
                  <a:tcPr marL="9525" marR="9525" marT="9525" marB="0" anchor="ctr">
                    <a:lnL>
                      <a:noFill/>
                    </a:lnL>
                    <a:lnR>
                      <a:noFill/>
                    </a:lnR>
                    <a:lnT>
                      <a:noFill/>
                    </a:lnT>
                    <a:lnB>
                      <a:noFill/>
                    </a:lnB>
                  </a:tcPr>
                </a:tc>
                <a:extLst>
                  <a:ext uri="{0D108BD9-81ED-4DB2-BD59-A6C34878D82A}">
                    <a16:rowId xmlns:a16="http://schemas.microsoft.com/office/drawing/2014/main" val="794102257"/>
                  </a:ext>
                </a:extLst>
              </a:tr>
              <a:tr h="190500">
                <a:tc vMerge="1">
                  <a:txBody>
                    <a:bodyPr/>
                    <a:lstStyle/>
                    <a:p>
                      <a:endParaRPr lang="en-US"/>
                    </a:p>
                  </a:txBody>
                  <a:tcPr/>
                </a:tc>
                <a:tc>
                  <a:txBody>
                    <a:bodyPr/>
                    <a:lstStyle/>
                    <a:p>
                      <a:pPr algn="ctr" fontAlgn="ctr"/>
                      <a:r>
                        <a:rPr lang="en-US" sz="1800" b="0" i="0" u="none" strike="noStrike" dirty="0">
                          <a:solidFill>
                            <a:srgbClr val="FFFFFF"/>
                          </a:solidFill>
                          <a:effectLst/>
                          <a:latin typeface="Metropolis" panose="00000500000000000000" pitchFamily="50" charset="0"/>
                        </a:rPr>
                        <a:t>Hook Electrocautery</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FFFFFF"/>
                          </a:solidFill>
                          <a:effectLst/>
                          <a:latin typeface="Metropolis" panose="00000500000000000000" pitchFamily="50" charset="0"/>
                        </a:rPr>
                        <a:t>Pending Initiation</a:t>
                      </a:r>
                    </a:p>
                  </a:txBody>
                  <a:tcPr marL="9525" marR="9525" marT="9525" marB="0" anchor="ctr">
                    <a:lnL>
                      <a:noFill/>
                    </a:lnL>
                    <a:lnR>
                      <a:noFill/>
                    </a:lnR>
                    <a:lnT>
                      <a:noFill/>
                    </a:lnT>
                    <a:lnB>
                      <a:noFill/>
                    </a:lnB>
                  </a:tcPr>
                </a:tc>
                <a:extLst>
                  <a:ext uri="{0D108BD9-81ED-4DB2-BD59-A6C34878D82A}">
                    <a16:rowId xmlns:a16="http://schemas.microsoft.com/office/drawing/2014/main" val="2196229284"/>
                  </a:ext>
                </a:extLst>
              </a:tr>
              <a:tr h="190500">
                <a:tc vMerge="1">
                  <a:txBody>
                    <a:bodyPr/>
                    <a:lstStyle/>
                    <a:p>
                      <a:endParaRPr lang="en-US"/>
                    </a:p>
                  </a:txBody>
                  <a:tcPr/>
                </a:tc>
                <a:tc>
                  <a:txBody>
                    <a:bodyPr/>
                    <a:lstStyle/>
                    <a:p>
                      <a:pPr algn="ctr" fontAlgn="ctr"/>
                      <a:r>
                        <a:rPr lang="en-US" sz="1800" b="0" i="0" u="none" strike="noStrike" dirty="0">
                          <a:solidFill>
                            <a:srgbClr val="FFFFFF"/>
                          </a:solidFill>
                          <a:effectLst/>
                          <a:latin typeface="Metropolis" panose="00000500000000000000" pitchFamily="50" charset="0"/>
                        </a:rPr>
                        <a:t>Spatula Electrocautery</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FFFFFF"/>
                          </a:solidFill>
                          <a:effectLst/>
                          <a:latin typeface="Metropolis" panose="00000500000000000000" pitchFamily="50" charset="0"/>
                        </a:rPr>
                        <a:t>Pending Initiation</a:t>
                      </a:r>
                    </a:p>
                  </a:txBody>
                  <a:tcPr marL="9525" marR="9525" marT="9525" marB="0" anchor="ctr">
                    <a:lnL>
                      <a:noFill/>
                    </a:lnL>
                    <a:lnR>
                      <a:noFill/>
                    </a:lnR>
                    <a:lnT>
                      <a:noFill/>
                    </a:lnT>
                    <a:lnB>
                      <a:noFill/>
                    </a:lnB>
                  </a:tcPr>
                </a:tc>
                <a:extLst>
                  <a:ext uri="{0D108BD9-81ED-4DB2-BD59-A6C34878D82A}">
                    <a16:rowId xmlns:a16="http://schemas.microsoft.com/office/drawing/2014/main" val="3577702090"/>
                  </a:ext>
                </a:extLst>
              </a:tr>
              <a:tr h="200025">
                <a:tc vMerge="1">
                  <a:txBody>
                    <a:bodyPr/>
                    <a:lstStyle/>
                    <a:p>
                      <a:endParaRPr lang="en-US"/>
                    </a:p>
                  </a:txBody>
                  <a:tcPr/>
                </a:tc>
                <a:tc>
                  <a:txBody>
                    <a:bodyPr/>
                    <a:lstStyle/>
                    <a:p>
                      <a:pPr algn="ctr" fontAlgn="ctr"/>
                      <a:r>
                        <a:rPr lang="en-US" sz="1800" b="0" i="0" u="none" strike="noStrike" dirty="0">
                          <a:solidFill>
                            <a:srgbClr val="FFFFFF"/>
                          </a:solidFill>
                          <a:effectLst/>
                          <a:latin typeface="Metropolis" panose="00000500000000000000" pitchFamily="50" charset="0"/>
                        </a:rPr>
                        <a:t>Suction</a:t>
                      </a:r>
                    </a:p>
                  </a:txBody>
                  <a:tcPr marL="9525" marR="9525" marT="9525" marB="0" anchor="ctr">
                    <a:lnL>
                      <a:noFill/>
                    </a:lnL>
                    <a:lnR>
                      <a:noFill/>
                    </a:lnR>
                    <a:lnT>
                      <a:noFill/>
                    </a:lnT>
                    <a:lnB w="25400" cap="flat" cmpd="dbl" algn="ctr">
                      <a:solidFill>
                        <a:srgbClr val="FFFFFF"/>
                      </a:solidFill>
                      <a:prstDash val="solid"/>
                      <a:round/>
                      <a:headEnd type="none" w="med" len="med"/>
                      <a:tailEnd type="none" w="med" len="med"/>
                    </a:lnB>
                  </a:tcPr>
                </a:tc>
                <a:tc>
                  <a:txBody>
                    <a:bodyPr/>
                    <a:lstStyle/>
                    <a:p>
                      <a:pPr algn="ctr" fontAlgn="ctr"/>
                      <a:r>
                        <a:rPr lang="en-US" sz="1800" b="0" i="0" u="none" strike="noStrike" dirty="0">
                          <a:solidFill>
                            <a:srgbClr val="FFFFFF"/>
                          </a:solidFill>
                          <a:effectLst/>
                          <a:latin typeface="Metropolis" panose="00000500000000000000" pitchFamily="50" charset="0"/>
                        </a:rPr>
                        <a:t>Pending Initiation</a:t>
                      </a:r>
                    </a:p>
                  </a:txBody>
                  <a:tcPr marL="9525" marR="9525" marT="9525" marB="0" anchor="ctr">
                    <a:lnL>
                      <a:noFill/>
                    </a:lnL>
                    <a:lnR>
                      <a:noFill/>
                    </a:lnR>
                    <a:lnT>
                      <a:noFill/>
                    </a:lnT>
                    <a:lnB w="25400" cap="flat" cmpd="dbl" algn="ctr">
                      <a:solidFill>
                        <a:srgbClr val="FFFFFF"/>
                      </a:solidFill>
                      <a:prstDash val="solid"/>
                      <a:round/>
                      <a:headEnd type="none" w="med" len="med"/>
                      <a:tailEnd type="none" w="med" len="med"/>
                    </a:lnB>
                  </a:tcPr>
                </a:tc>
                <a:extLst>
                  <a:ext uri="{0D108BD9-81ED-4DB2-BD59-A6C34878D82A}">
                    <a16:rowId xmlns:a16="http://schemas.microsoft.com/office/drawing/2014/main" val="411197935"/>
                  </a:ext>
                </a:extLst>
              </a:tr>
            </a:tbl>
          </a:graphicData>
        </a:graphic>
      </p:graphicFrame>
    </p:spTree>
    <p:extLst>
      <p:ext uri="{BB962C8B-B14F-4D97-AF65-F5344CB8AC3E}">
        <p14:creationId xmlns:p14="http://schemas.microsoft.com/office/powerpoint/2010/main" val="78196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4045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Metropolis" panose="00000500000000000000" pitchFamily="50" charset="0"/>
            </a:endParaRPr>
          </a:p>
        </p:txBody>
      </p:sp>
      <p:pic>
        <p:nvPicPr>
          <p:cNvPr id="2050" name="Picture 2" descr="Top Laparoscopy Companies in the United States - iData Research">
            <a:extLst>
              <a:ext uri="{FF2B5EF4-FFF2-40B4-BE49-F238E27FC236}">
                <a16:creationId xmlns:a16="http://schemas.microsoft.com/office/drawing/2014/main" id="{7D0C7461-9B63-CBA9-7392-43922E8FB7FC}"/>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60860" r="5882" b="15805"/>
          <a:stretch/>
        </p:blipFill>
        <p:spPr bwMode="auto">
          <a:xfrm>
            <a:off x="0" y="-2375"/>
            <a:ext cx="12192000" cy="151141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457198" y="453116"/>
            <a:ext cx="8606973"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993900" algn="l"/>
              </a:tabLst>
            </a:pP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Manual Tools Overview</a:t>
            </a:r>
          </a:p>
        </p:txBody>
      </p:sp>
      <p:sp>
        <p:nvSpPr>
          <p:cNvPr id="5" name="TextBox 4"/>
          <p:cNvSpPr txBox="1"/>
          <p:nvPr/>
        </p:nvSpPr>
        <p:spPr>
          <a:xfrm>
            <a:off x="457198" y="1829031"/>
            <a:ext cx="6992913" cy="4708981"/>
          </a:xfrm>
          <a:prstGeom prst="rect">
            <a:avLst/>
          </a:prstGeom>
          <a:noFill/>
        </p:spPr>
        <p:txBody>
          <a:bodyPr wrap="square" rtlCol="0">
            <a:spAutoFit/>
          </a:bodyPr>
          <a:lstStyle>
            <a:defPPr>
              <a:defRPr lang="en-US"/>
            </a:defPPr>
            <a:lvl1pPr>
              <a:defRPr>
                <a:solidFill>
                  <a:schemeClr val="bg1"/>
                </a:solidFill>
                <a:latin typeface="Metropolis" panose="00000500000000000000" pitchFamily="50" charset="0"/>
                <a:cs typeface="Segoe UI Light" panose="020B0502040204020203" pitchFamily="34" charset="0"/>
              </a:defRPr>
            </a:lvl1pPr>
          </a:lstStyle>
          <a:p>
            <a:pPr marL="285750" indent="-285750" fontAlgn="t">
              <a:buFont typeface="Arial" panose="020B0604020202020204" pitchFamily="34" charset="0"/>
              <a:buChar char="•"/>
            </a:pPr>
            <a:r>
              <a:rPr lang="en-US" sz="2000" dirty="0"/>
              <a:t>All new unpowered designs leverage the same base linkage design as the original </a:t>
            </a:r>
            <a:r>
              <a:rPr lang="en-US" sz="2000" dirty="0" err="1"/>
              <a:t>Intuitool</a:t>
            </a:r>
            <a:r>
              <a:rPr lang="en-US" sz="2000" dirty="0"/>
              <a:t> grasper to maximize modularity in manufacturing.</a:t>
            </a:r>
            <a:br>
              <a:rPr lang="en-US" sz="2000" dirty="0"/>
            </a:br>
            <a:endParaRPr lang="en-US" sz="2000" dirty="0"/>
          </a:p>
          <a:p>
            <a:pPr marL="285750" indent="-285750" fontAlgn="t">
              <a:buFont typeface="Arial" panose="020B0604020202020204" pitchFamily="34" charset="0"/>
              <a:buChar char="•"/>
            </a:pPr>
            <a:r>
              <a:rPr lang="en-US" sz="2000" dirty="0"/>
              <a:t>A related single articulation linkage is being designed for use with the powered vessel sealer and can be adapted to unpowered tool as well if desired.</a:t>
            </a:r>
            <a:br>
              <a:rPr lang="en-US" sz="2000" dirty="0"/>
            </a:br>
            <a:endParaRPr lang="en-US" sz="2000" dirty="0"/>
          </a:p>
          <a:p>
            <a:pPr marL="342900" indent="-342900">
              <a:buFont typeface="Arial" panose="020B0604020202020204" pitchFamily="34" charset="0"/>
              <a:buChar char="•"/>
            </a:pPr>
            <a:r>
              <a:rPr lang="en-US" sz="2000" dirty="0"/>
              <a:t>Physical layout/geometries have been based on geometries and functionalities offered by existing competitors (i.e., Karl Storz, Stryker, etc.) to ensure comparable operation and user experience.</a:t>
            </a:r>
            <a:br>
              <a:rPr lang="en-US" sz="2000" dirty="0"/>
            </a:br>
            <a:endParaRPr lang="en-US" sz="2000" dirty="0"/>
          </a:p>
          <a:p>
            <a:pPr marL="342900" indent="-342900">
              <a:buFont typeface="Arial" panose="020B0604020202020204" pitchFamily="34" charset="0"/>
              <a:buChar char="•"/>
            </a:pPr>
            <a:r>
              <a:rPr lang="en-US" sz="2000" dirty="0"/>
              <a:t>Fenestrated variants of relevant end effectors have been designed for more comprehensive usefulness.</a:t>
            </a:r>
          </a:p>
        </p:txBody>
      </p:sp>
      <p:pic>
        <p:nvPicPr>
          <p:cNvPr id="10" name="Picture 9" descr="Logo&#10;&#10;Description automatically generated">
            <a:extLst>
              <a:ext uri="{FF2B5EF4-FFF2-40B4-BE49-F238E27FC236}">
                <a16:creationId xmlns:a16="http://schemas.microsoft.com/office/drawing/2014/main" id="{77B7524D-D94E-4B7F-92B9-074BCDD462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372" y="924421"/>
            <a:ext cx="2213430" cy="446375"/>
          </a:xfrm>
          <a:prstGeom prst="rect">
            <a:avLst/>
          </a:prstGeom>
        </p:spPr>
      </p:pic>
      <p:pic>
        <p:nvPicPr>
          <p:cNvPr id="12" name="Picture 4" descr="Home - UNeTech">
            <a:extLst>
              <a:ext uri="{FF2B5EF4-FFF2-40B4-BE49-F238E27FC236}">
                <a16:creationId xmlns:a16="http://schemas.microsoft.com/office/drawing/2014/main" id="{1AF54ADE-106E-474D-A3A7-391BB48009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66" y="238433"/>
            <a:ext cx="984336" cy="60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15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F4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Metropolis" panose="00000500000000000000" pitchFamily="50" charset="0"/>
            </a:endParaRPr>
          </a:p>
        </p:txBody>
      </p:sp>
      <p:pic>
        <p:nvPicPr>
          <p:cNvPr id="4098" name="Picture 2" descr="Specializing in obstetrics, gynecological surgery, and advanced treatment  options for chronic pelvic pain and other women's health issues.">
            <a:extLst>
              <a:ext uri="{FF2B5EF4-FFF2-40B4-BE49-F238E27FC236}">
                <a16:creationId xmlns:a16="http://schemas.microsoft.com/office/drawing/2014/main" id="{C62E98B8-AA82-4000-9525-2F296138154A}"/>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t="33649" b="52649"/>
          <a:stretch/>
        </p:blipFill>
        <p:spPr bwMode="auto">
          <a:xfrm>
            <a:off x="1" y="0"/>
            <a:ext cx="12191999" cy="14618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264AED-F28C-8C92-BD4C-1440B92C46B1}"/>
              </a:ext>
            </a:extLst>
          </p:cNvPr>
          <p:cNvSpPr txBox="1">
            <a:spLocks/>
          </p:cNvSpPr>
          <p:nvPr/>
        </p:nvSpPr>
        <p:spPr>
          <a:xfrm>
            <a:off x="457199" y="127966"/>
            <a:ext cx="9508212"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993900" algn="l"/>
              </a:tabLst>
            </a:pP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Manual Tools: </a:t>
            </a:r>
            <a:b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b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Scissors</a:t>
            </a: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p:txBody>
      </p:sp>
      <p:pic>
        <p:nvPicPr>
          <p:cNvPr id="4" name="Picture 3" descr="Logo&#10;&#10;Description automatically generated">
            <a:extLst>
              <a:ext uri="{FF2B5EF4-FFF2-40B4-BE49-F238E27FC236}">
                <a16:creationId xmlns:a16="http://schemas.microsoft.com/office/drawing/2014/main" id="{130BBF2A-82C5-F8EC-9137-659DD10774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372" y="924421"/>
            <a:ext cx="2213430" cy="446375"/>
          </a:xfrm>
          <a:prstGeom prst="rect">
            <a:avLst/>
          </a:prstGeom>
        </p:spPr>
      </p:pic>
      <p:pic>
        <p:nvPicPr>
          <p:cNvPr id="5" name="Picture 4" descr="Home - UNeTech">
            <a:extLst>
              <a:ext uri="{FF2B5EF4-FFF2-40B4-BE49-F238E27FC236}">
                <a16:creationId xmlns:a16="http://schemas.microsoft.com/office/drawing/2014/main" id="{C3D5F12D-0E27-21AC-6E9F-FEE4B6E848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50466" y="238433"/>
            <a:ext cx="984336" cy="600445"/>
          </a:xfrm>
          <a:prstGeom prst="rect">
            <a:avLst/>
          </a:prstGeom>
          <a:noFill/>
          <a:extLst>
            <a:ext uri="{909E8E84-426E-40DD-AFC4-6F175D3DCCD1}">
              <a14:hiddenFill xmlns:a14="http://schemas.microsoft.com/office/drawing/2010/main">
                <a:solidFill>
                  <a:srgbClr val="FFFFFF"/>
                </a:solidFill>
              </a14:hiddenFill>
            </a:ext>
          </a:extLst>
        </p:spPr>
      </p:pic>
      <p:pic>
        <p:nvPicPr>
          <p:cNvPr id="11" name="Scissors">
            <a:hlinkClick r:id="" action="ppaction://media"/>
            <a:extLst>
              <a:ext uri="{FF2B5EF4-FFF2-40B4-BE49-F238E27FC236}">
                <a16:creationId xmlns:a16="http://schemas.microsoft.com/office/drawing/2014/main" id="{AAA87D3B-4D07-6D29-ED59-98FE3176D11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5983" t="1866" r="28344" b="-1866"/>
          <a:stretch/>
        </p:blipFill>
        <p:spPr>
          <a:xfrm>
            <a:off x="6505732" y="1486731"/>
            <a:ext cx="5296525" cy="5351462"/>
          </a:xfrm>
          <a:prstGeom prst="rect">
            <a:avLst/>
          </a:prstGeom>
        </p:spPr>
      </p:pic>
      <p:sp>
        <p:nvSpPr>
          <p:cNvPr id="15" name="TextBox 14">
            <a:extLst>
              <a:ext uri="{FF2B5EF4-FFF2-40B4-BE49-F238E27FC236}">
                <a16:creationId xmlns:a16="http://schemas.microsoft.com/office/drawing/2014/main" id="{568EFA54-07BA-4E7F-9556-09EADADC6D31}"/>
              </a:ext>
            </a:extLst>
          </p:cNvPr>
          <p:cNvSpPr txBox="1"/>
          <p:nvPr/>
        </p:nvSpPr>
        <p:spPr>
          <a:xfrm>
            <a:off x="457199" y="1659285"/>
            <a:ext cx="7123473" cy="3539430"/>
          </a:xfrm>
          <a:prstGeom prst="rect">
            <a:avLst/>
          </a:prstGeom>
          <a:noFill/>
        </p:spPr>
        <p:txBody>
          <a:bodyPr wrap="square" rtlCol="0">
            <a:spAutoFit/>
          </a:bodyPr>
          <a:lstStyle>
            <a:defPPr>
              <a:defRPr lang="en-US"/>
            </a:defPPr>
            <a:lvl1pPr>
              <a:defRPr>
                <a:solidFill>
                  <a:schemeClr val="bg1"/>
                </a:solidFill>
                <a:latin typeface="Metropolis" panose="00000500000000000000" pitchFamily="50" charset="0"/>
                <a:cs typeface="Segoe UI Light" panose="020B0502040204020203" pitchFamily="34" charset="0"/>
              </a:defRPr>
            </a:lvl1pPr>
          </a:lstStyle>
          <a:p>
            <a:pPr marL="285750" indent="-285750" fontAlgn="t">
              <a:buFont typeface="Arial" panose="020B0604020202020204" pitchFamily="34" charset="0"/>
              <a:buChar char="•"/>
            </a:pPr>
            <a:r>
              <a:rPr lang="en-US" sz="2000" dirty="0"/>
              <a:t>Currently designed as Metzenbaum scissors based on relative popularity relative to straight scissors</a:t>
            </a:r>
            <a:br>
              <a:rPr lang="en-US" sz="2400" dirty="0"/>
            </a:br>
            <a:endParaRPr lang="en-US" sz="2400" dirty="0"/>
          </a:p>
          <a:p>
            <a:pPr marL="285750" indent="-285750" fontAlgn="t">
              <a:buFont typeface="Arial" panose="020B0604020202020204" pitchFamily="34" charset="0"/>
              <a:buChar char="•"/>
            </a:pPr>
            <a:r>
              <a:rPr lang="en-US" sz="2000" dirty="0"/>
              <a:t>Cutting functionality is accomplished by rotating the end effector geometries 90 degrees to create a shear surface.</a:t>
            </a:r>
            <a:br>
              <a:rPr lang="en-US" sz="2000" dirty="0"/>
            </a:br>
            <a:endParaRPr lang="en-US" sz="2000" dirty="0"/>
          </a:p>
          <a:p>
            <a:pPr marL="285750" indent="-285750" fontAlgn="t">
              <a:buFont typeface="Arial" panose="020B0604020202020204" pitchFamily="34" charset="0"/>
              <a:buChar char="•"/>
            </a:pPr>
            <a:r>
              <a:rPr lang="en-US" sz="2000" dirty="0"/>
              <a:t>Based on estimated frequency of use, an initial offering length of 15mm has been selected. This is modeled parametrically and can easily be changed to match user preference.</a:t>
            </a:r>
          </a:p>
        </p:txBody>
      </p:sp>
      <p:pic>
        <p:nvPicPr>
          <p:cNvPr id="19" name="Picture 18">
            <a:extLst>
              <a:ext uri="{FF2B5EF4-FFF2-40B4-BE49-F238E27FC236}">
                <a16:creationId xmlns:a16="http://schemas.microsoft.com/office/drawing/2014/main" id="{FBE51D02-5AC7-2BDE-A893-BCC713AB31EF}"/>
              </a:ext>
            </a:extLst>
          </p:cNvPr>
          <p:cNvPicPr>
            <a:picLocks noChangeAspect="1"/>
          </p:cNvPicPr>
          <p:nvPr/>
        </p:nvPicPr>
        <p:blipFill>
          <a:blip r:embed="rId9">
            <a:clrChange>
              <a:clrFrom>
                <a:srgbClr val="404577"/>
              </a:clrFrom>
              <a:clrTo>
                <a:srgbClr val="404577">
                  <a:alpha val="0"/>
                </a:srgbClr>
              </a:clrTo>
            </a:clrChange>
          </a:blip>
          <a:stretch>
            <a:fillRect/>
          </a:stretch>
        </p:blipFill>
        <p:spPr>
          <a:xfrm rot="19090866" flipH="1">
            <a:off x="2300055" y="3914406"/>
            <a:ext cx="3917849" cy="3768394"/>
          </a:xfrm>
          <a:prstGeom prst="rect">
            <a:avLst/>
          </a:prstGeom>
        </p:spPr>
      </p:pic>
    </p:spTree>
    <p:extLst>
      <p:ext uri="{BB962C8B-B14F-4D97-AF65-F5344CB8AC3E}">
        <p14:creationId xmlns:p14="http://schemas.microsoft.com/office/powerpoint/2010/main" val="33603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F4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Metropolis" panose="00000500000000000000" pitchFamily="50" charset="0"/>
            </a:endParaRPr>
          </a:p>
        </p:txBody>
      </p:sp>
      <p:pic>
        <p:nvPicPr>
          <p:cNvPr id="8194" name="Picture 2" descr="Demonstration of Laparoscope - Telescope used to perform laparoscopic  surgery - YouTube">
            <a:extLst>
              <a:ext uri="{FF2B5EF4-FFF2-40B4-BE49-F238E27FC236}">
                <a16:creationId xmlns:a16="http://schemas.microsoft.com/office/drawing/2014/main" id="{764643EE-B893-A5F0-F3C1-ADF97A25598B}"/>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t="22682" b="56003"/>
          <a:stretch/>
        </p:blipFill>
        <p:spPr bwMode="auto">
          <a:xfrm>
            <a:off x="-1" y="0"/>
            <a:ext cx="12192000" cy="14618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68EFA54-07BA-4E7F-9556-09EADADC6D31}"/>
              </a:ext>
            </a:extLst>
          </p:cNvPr>
          <p:cNvSpPr txBox="1"/>
          <p:nvPr/>
        </p:nvSpPr>
        <p:spPr>
          <a:xfrm>
            <a:off x="457199" y="1630989"/>
            <a:ext cx="5160674" cy="2246769"/>
          </a:xfrm>
          <a:prstGeom prst="rect">
            <a:avLst/>
          </a:prstGeom>
          <a:noFill/>
        </p:spPr>
        <p:txBody>
          <a:bodyPr wrap="square" rtlCol="0">
            <a:spAutoFit/>
          </a:bodyPr>
          <a:lstStyle>
            <a:defPPr>
              <a:defRPr lang="en-US"/>
            </a:defPPr>
            <a:lvl1pPr>
              <a:defRPr>
                <a:solidFill>
                  <a:schemeClr val="bg1"/>
                </a:solidFill>
                <a:latin typeface="Metropolis" panose="00000500000000000000" pitchFamily="50" charset="0"/>
                <a:cs typeface="Segoe UI Light" panose="020B0502040204020203" pitchFamily="34" charset="0"/>
              </a:defRPr>
            </a:lvl1pPr>
          </a:lstStyle>
          <a:p>
            <a:pPr marL="285750" indent="-285750" fontAlgn="t">
              <a:buFont typeface="Arial" panose="020B0604020202020204" pitchFamily="34" charset="0"/>
              <a:buChar char="•"/>
            </a:pPr>
            <a:r>
              <a:rPr lang="en-US" sz="2000" dirty="0"/>
              <a:t>Maryland dissector geometry has been derived from the initial patent drawings for the tool (US5156633A) with some modifications to match current offerings:</a:t>
            </a:r>
            <a:br>
              <a:rPr lang="en-US" sz="2000" dirty="0"/>
            </a:br>
            <a:br>
              <a:rPr lang="en-US" sz="2000" dirty="0"/>
            </a:br>
            <a:endParaRPr lang="en-US" sz="2000" dirty="0"/>
          </a:p>
        </p:txBody>
      </p:sp>
      <p:graphicFrame>
        <p:nvGraphicFramePr>
          <p:cNvPr id="16" name="Table 7">
            <a:extLst>
              <a:ext uri="{FF2B5EF4-FFF2-40B4-BE49-F238E27FC236}">
                <a16:creationId xmlns:a16="http://schemas.microsoft.com/office/drawing/2014/main" id="{0F6953ED-0BBB-4A87-8684-F3DF7B2AF23D}"/>
              </a:ext>
            </a:extLst>
          </p:cNvPr>
          <p:cNvGraphicFramePr>
            <a:graphicFrameLocks noGrp="1"/>
          </p:cNvGraphicFramePr>
          <p:nvPr>
            <p:extLst>
              <p:ext uri="{D42A27DB-BD31-4B8C-83A1-F6EECF244321}">
                <p14:modId xmlns:p14="http://schemas.microsoft.com/office/powerpoint/2010/main" val="4163194920"/>
              </p:ext>
            </p:extLst>
          </p:nvPr>
        </p:nvGraphicFramePr>
        <p:xfrm>
          <a:off x="823743" y="3331752"/>
          <a:ext cx="5547077" cy="640080"/>
        </p:xfrm>
        <a:graphic>
          <a:graphicData uri="http://schemas.openxmlformats.org/drawingml/2006/table">
            <a:tbl>
              <a:tblPr firstRow="1" bandRow="1">
                <a:tableStyleId>{5C22544A-7EE6-4342-B048-85BDC9FD1C3A}</a:tableStyleId>
              </a:tblPr>
              <a:tblGrid>
                <a:gridCol w="2579025">
                  <a:extLst>
                    <a:ext uri="{9D8B030D-6E8A-4147-A177-3AD203B41FA5}">
                      <a16:colId xmlns:a16="http://schemas.microsoft.com/office/drawing/2014/main" val="3860945508"/>
                    </a:ext>
                  </a:extLst>
                </a:gridCol>
                <a:gridCol w="2968052">
                  <a:extLst>
                    <a:ext uri="{9D8B030D-6E8A-4147-A177-3AD203B41FA5}">
                      <a16:colId xmlns:a16="http://schemas.microsoft.com/office/drawing/2014/main" val="3355845181"/>
                    </a:ext>
                  </a:extLst>
                </a:gridCol>
              </a:tblGrid>
              <a:tr h="370840">
                <a:tc>
                  <a:txBody>
                    <a:bodyPr/>
                    <a:lstStyle/>
                    <a:p>
                      <a:pPr marL="285750" indent="-285750">
                        <a:buFont typeface="Arial" panose="020B0604020202020204" pitchFamily="34" charset="0"/>
                        <a:buChar char="•"/>
                      </a:pPr>
                      <a:r>
                        <a:rPr lang="en-US" sz="1800" b="0" dirty="0">
                          <a:latin typeface="Metropolis" panose="00000500000000000000" pitchFamily="50" charset="0"/>
                        </a:rPr>
                        <a:t>17mm length</a:t>
                      </a:r>
                    </a:p>
                    <a:p>
                      <a:pPr marL="285750" indent="-285750">
                        <a:buFont typeface="Arial" panose="020B0604020202020204" pitchFamily="34" charset="0"/>
                        <a:buChar char="•"/>
                      </a:pPr>
                      <a:r>
                        <a:rPr lang="en-US" sz="1800" b="0" dirty="0">
                          <a:latin typeface="Metropolis" panose="00000500000000000000" pitchFamily="50" charset="0"/>
                        </a:rPr>
                        <a:t>Atraumatic splines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800" b="0" dirty="0">
                          <a:latin typeface="Metropolis" panose="00000500000000000000" pitchFamily="50" charset="0"/>
                        </a:rPr>
                        <a:t>Pre-existing </a:t>
                      </a:r>
                      <a:r>
                        <a:rPr lang="en-US" sz="1800" b="0" dirty="0" err="1">
                          <a:latin typeface="Metropolis" panose="00000500000000000000" pitchFamily="50" charset="0"/>
                        </a:rPr>
                        <a:t>Intuitool</a:t>
                      </a:r>
                      <a:r>
                        <a:rPr lang="en-US" sz="1800" b="0" dirty="0">
                          <a:latin typeface="Metropolis" panose="00000500000000000000" pitchFamily="50" charset="0"/>
                        </a:rPr>
                        <a:t> linkage actuation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82004015"/>
                  </a:ext>
                </a:extLst>
              </a:tr>
            </a:tbl>
          </a:graphicData>
        </a:graphic>
      </p:graphicFrame>
      <p:sp>
        <p:nvSpPr>
          <p:cNvPr id="2" name="Title 1">
            <a:extLst>
              <a:ext uri="{FF2B5EF4-FFF2-40B4-BE49-F238E27FC236}">
                <a16:creationId xmlns:a16="http://schemas.microsoft.com/office/drawing/2014/main" id="{BEF8202F-6BCE-92F5-1128-A60F7BBB250A}"/>
              </a:ext>
            </a:extLst>
          </p:cNvPr>
          <p:cNvSpPr txBox="1">
            <a:spLocks/>
          </p:cNvSpPr>
          <p:nvPr/>
        </p:nvSpPr>
        <p:spPr>
          <a:xfrm>
            <a:off x="457199" y="127966"/>
            <a:ext cx="9508212"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993900" algn="l"/>
              </a:tabLst>
            </a:pP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Manual Tools: </a:t>
            </a:r>
            <a:b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b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Maryland Grasper</a:t>
            </a: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p:txBody>
      </p:sp>
      <p:pic>
        <p:nvPicPr>
          <p:cNvPr id="4" name="Picture 3" descr="Logo&#10;&#10;Description automatically generated">
            <a:extLst>
              <a:ext uri="{FF2B5EF4-FFF2-40B4-BE49-F238E27FC236}">
                <a16:creationId xmlns:a16="http://schemas.microsoft.com/office/drawing/2014/main" id="{15AD64D5-09CB-A088-541B-635A549B98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372" y="924421"/>
            <a:ext cx="2213430" cy="446375"/>
          </a:xfrm>
          <a:prstGeom prst="rect">
            <a:avLst/>
          </a:prstGeom>
        </p:spPr>
      </p:pic>
      <p:pic>
        <p:nvPicPr>
          <p:cNvPr id="5" name="Picture 4" descr="Home - UNeTech">
            <a:extLst>
              <a:ext uri="{FF2B5EF4-FFF2-40B4-BE49-F238E27FC236}">
                <a16:creationId xmlns:a16="http://schemas.microsoft.com/office/drawing/2014/main" id="{4E53E413-B08C-069A-249C-9915E013B2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50466" y="238433"/>
            <a:ext cx="984336" cy="600445"/>
          </a:xfrm>
          <a:prstGeom prst="rect">
            <a:avLst/>
          </a:prstGeom>
          <a:noFill/>
          <a:extLst>
            <a:ext uri="{909E8E84-426E-40DD-AFC4-6F175D3DCCD1}">
              <a14:hiddenFill xmlns:a14="http://schemas.microsoft.com/office/drawing/2010/main">
                <a:solidFill>
                  <a:srgbClr val="FFFFFF"/>
                </a:solidFill>
              </a14:hiddenFill>
            </a:ext>
          </a:extLst>
        </p:spPr>
      </p:pic>
      <p:pic>
        <p:nvPicPr>
          <p:cNvPr id="7" name="Maryland">
            <a:hlinkClick r:id="" action="ppaction://media"/>
            <a:extLst>
              <a:ext uri="{FF2B5EF4-FFF2-40B4-BE49-F238E27FC236}">
                <a16:creationId xmlns:a16="http://schemas.microsoft.com/office/drawing/2014/main" id="{87BDB99E-4FF1-B291-13B1-4997A4B6806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4262" r="28344"/>
          <a:stretch/>
        </p:blipFill>
        <p:spPr>
          <a:xfrm>
            <a:off x="6737364" y="1630989"/>
            <a:ext cx="5160675" cy="5057823"/>
          </a:xfrm>
          <a:prstGeom prst="rect">
            <a:avLst/>
          </a:prstGeom>
        </p:spPr>
      </p:pic>
      <p:pic>
        <p:nvPicPr>
          <p:cNvPr id="11" name="Picture 10">
            <a:extLst>
              <a:ext uri="{FF2B5EF4-FFF2-40B4-BE49-F238E27FC236}">
                <a16:creationId xmlns:a16="http://schemas.microsoft.com/office/drawing/2014/main" id="{90542838-343F-E1F6-A179-8A38D76B61A0}"/>
              </a:ext>
            </a:extLst>
          </p:cNvPr>
          <p:cNvPicPr>
            <a:picLocks noChangeAspect="1"/>
          </p:cNvPicPr>
          <p:nvPr/>
        </p:nvPicPr>
        <p:blipFill>
          <a:blip r:embed="rId9">
            <a:clrChange>
              <a:clrFrom>
                <a:srgbClr val="404577"/>
              </a:clrFrom>
              <a:clrTo>
                <a:srgbClr val="404577">
                  <a:alpha val="0"/>
                </a:srgbClr>
              </a:clrTo>
            </a:clrChange>
          </a:blip>
          <a:stretch>
            <a:fillRect/>
          </a:stretch>
        </p:blipFill>
        <p:spPr>
          <a:xfrm rot="4007768">
            <a:off x="2005556" y="3067154"/>
            <a:ext cx="2352675" cy="4762500"/>
          </a:xfrm>
          <a:prstGeom prst="rect">
            <a:avLst/>
          </a:prstGeom>
        </p:spPr>
      </p:pic>
    </p:spTree>
    <p:extLst>
      <p:ext uri="{BB962C8B-B14F-4D97-AF65-F5344CB8AC3E}">
        <p14:creationId xmlns:p14="http://schemas.microsoft.com/office/powerpoint/2010/main" val="329656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F4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Metropolis" panose="00000500000000000000" pitchFamily="50" charset="0"/>
            </a:endParaRPr>
          </a:p>
        </p:txBody>
      </p:sp>
      <p:pic>
        <p:nvPicPr>
          <p:cNvPr id="7" name="Blunt">
            <a:hlinkClick r:id="" action="ppaction://media"/>
            <a:extLst>
              <a:ext uri="{FF2B5EF4-FFF2-40B4-BE49-F238E27FC236}">
                <a16:creationId xmlns:a16="http://schemas.microsoft.com/office/drawing/2014/main" id="{8845E378-2FA0-C66F-D7C0-5E1B3D88D9B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015" r="17603" b="6799"/>
          <a:stretch/>
        </p:blipFill>
        <p:spPr>
          <a:xfrm>
            <a:off x="3864078" y="988386"/>
            <a:ext cx="8327922" cy="5869614"/>
          </a:xfrm>
          <a:prstGeom prst="rect">
            <a:avLst/>
          </a:prstGeom>
        </p:spPr>
      </p:pic>
      <p:pic>
        <p:nvPicPr>
          <p:cNvPr id="7170" name="Picture 2" descr="The Laparoscope as a Surgical Instrument | Laparoscopic.MD">
            <a:extLst>
              <a:ext uri="{FF2B5EF4-FFF2-40B4-BE49-F238E27FC236}">
                <a16:creationId xmlns:a16="http://schemas.microsoft.com/office/drawing/2014/main" id="{9038FCE3-28C5-2467-0339-15E55549FD44}"/>
              </a:ext>
            </a:extLst>
          </p:cNvPr>
          <p:cNvPicPr>
            <a:picLocks noChangeAspect="1" noChangeArrowheads="1"/>
          </p:cNvPicPr>
          <p:nvPr/>
        </p:nvPicPr>
        <p:blipFill rotWithShape="1">
          <a:blip r:embed="rId6">
            <a:alphaModFix amt="35000"/>
            <a:extLst>
              <a:ext uri="{28A0092B-C50C-407E-A947-70E740481C1C}">
                <a14:useLocalDpi xmlns:a14="http://schemas.microsoft.com/office/drawing/2010/main" val="0"/>
              </a:ext>
            </a:extLst>
          </a:blip>
          <a:srcRect t="32049" b="50000"/>
          <a:stretch/>
        </p:blipFill>
        <p:spPr bwMode="auto">
          <a:xfrm>
            <a:off x="1" y="0"/>
            <a:ext cx="12192000" cy="14618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68EFA54-07BA-4E7F-9556-09EADADC6D31}"/>
              </a:ext>
            </a:extLst>
          </p:cNvPr>
          <p:cNvSpPr txBox="1"/>
          <p:nvPr/>
        </p:nvSpPr>
        <p:spPr>
          <a:xfrm>
            <a:off x="457198" y="2139097"/>
            <a:ext cx="5388965" cy="1631216"/>
          </a:xfrm>
          <a:prstGeom prst="rect">
            <a:avLst/>
          </a:prstGeom>
          <a:noFill/>
        </p:spPr>
        <p:txBody>
          <a:bodyPr wrap="square" rtlCol="0">
            <a:spAutoFit/>
          </a:bodyPr>
          <a:lstStyle>
            <a:defPPr>
              <a:defRPr lang="en-US"/>
            </a:defPPr>
            <a:lvl1pPr>
              <a:defRPr>
                <a:solidFill>
                  <a:schemeClr val="bg1"/>
                </a:solidFill>
                <a:latin typeface="Metropolis" panose="00000500000000000000" pitchFamily="50" charset="0"/>
                <a:cs typeface="Segoe UI Light" panose="020B0502040204020203" pitchFamily="34" charset="0"/>
              </a:defRPr>
            </a:lvl1pPr>
          </a:lstStyle>
          <a:p>
            <a:pPr marL="285750" indent="-285750" fontAlgn="t">
              <a:buFont typeface="Arial" panose="020B0604020202020204" pitchFamily="34" charset="0"/>
              <a:buChar char="•"/>
            </a:pPr>
            <a:r>
              <a:rPr lang="en-US" sz="2000" dirty="0"/>
              <a:t>Currently designed as a duckbill effector due to apparent common usage</a:t>
            </a:r>
            <a:br>
              <a:rPr lang="en-US" sz="2000" dirty="0"/>
            </a:br>
            <a:endParaRPr lang="en-US" sz="2000" dirty="0"/>
          </a:p>
          <a:p>
            <a:pPr marL="285750" indent="-285750" fontAlgn="t">
              <a:buFont typeface="Arial" panose="020B0604020202020204" pitchFamily="34" charset="0"/>
              <a:buChar char="•"/>
            </a:pPr>
            <a:r>
              <a:rPr lang="en-US" sz="2000" dirty="0"/>
              <a:t>Designed with both standard and fenestrated variants.</a:t>
            </a:r>
            <a:endParaRPr lang="en-US" sz="2400" dirty="0"/>
          </a:p>
        </p:txBody>
      </p:sp>
      <p:pic>
        <p:nvPicPr>
          <p:cNvPr id="4" name="Picture 3" descr="Logo&#10;&#10;Description automatically generated">
            <a:extLst>
              <a:ext uri="{FF2B5EF4-FFF2-40B4-BE49-F238E27FC236}">
                <a16:creationId xmlns:a16="http://schemas.microsoft.com/office/drawing/2014/main" id="{7C32158C-A2F5-F438-1A9B-70314CBE1E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372" y="924421"/>
            <a:ext cx="2213430" cy="446375"/>
          </a:xfrm>
          <a:prstGeom prst="rect">
            <a:avLst/>
          </a:prstGeom>
        </p:spPr>
      </p:pic>
      <p:pic>
        <p:nvPicPr>
          <p:cNvPr id="5" name="Picture 4" descr="Home - UNeTech">
            <a:extLst>
              <a:ext uri="{FF2B5EF4-FFF2-40B4-BE49-F238E27FC236}">
                <a16:creationId xmlns:a16="http://schemas.microsoft.com/office/drawing/2014/main" id="{009C4F81-55EF-CBBE-97F5-517A00BA568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50466" y="238433"/>
            <a:ext cx="984336" cy="6004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A377D6E-4E73-555D-CEFA-2A043BBB8FC8}"/>
              </a:ext>
            </a:extLst>
          </p:cNvPr>
          <p:cNvPicPr>
            <a:picLocks noChangeAspect="1"/>
          </p:cNvPicPr>
          <p:nvPr/>
        </p:nvPicPr>
        <p:blipFill>
          <a:blip r:embed="rId9">
            <a:clrChange>
              <a:clrFrom>
                <a:srgbClr val="404577"/>
              </a:clrFrom>
              <a:clrTo>
                <a:srgbClr val="404577">
                  <a:alpha val="0"/>
                </a:srgbClr>
              </a:clrTo>
            </a:clrChange>
          </a:blip>
          <a:stretch>
            <a:fillRect/>
          </a:stretch>
        </p:blipFill>
        <p:spPr>
          <a:xfrm rot="7227523" flipH="1">
            <a:off x="788343" y="3144718"/>
            <a:ext cx="4029075" cy="4133850"/>
          </a:xfrm>
          <a:prstGeom prst="rect">
            <a:avLst/>
          </a:prstGeom>
        </p:spPr>
      </p:pic>
      <p:sp>
        <p:nvSpPr>
          <p:cNvPr id="2" name="Title 1">
            <a:extLst>
              <a:ext uri="{FF2B5EF4-FFF2-40B4-BE49-F238E27FC236}">
                <a16:creationId xmlns:a16="http://schemas.microsoft.com/office/drawing/2014/main" id="{1163D4C0-8525-08B9-3A04-8272BDC8A2FA}"/>
              </a:ext>
            </a:extLst>
          </p:cNvPr>
          <p:cNvSpPr txBox="1">
            <a:spLocks/>
          </p:cNvSpPr>
          <p:nvPr/>
        </p:nvSpPr>
        <p:spPr>
          <a:xfrm>
            <a:off x="457199" y="127966"/>
            <a:ext cx="9508212"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993900" algn="l"/>
              </a:tabLst>
            </a:pP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Manual Tools: </a:t>
            </a:r>
            <a:b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b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Blunt Grasper</a:t>
            </a: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98749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F4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Metropolis" panose="00000500000000000000" pitchFamily="50" charset="0"/>
            </a:endParaRPr>
          </a:p>
        </p:txBody>
      </p:sp>
      <p:pic>
        <p:nvPicPr>
          <p:cNvPr id="6146" name="Picture 2" descr="Laparoscopic surgery-what is it? All you need to know">
            <a:extLst>
              <a:ext uri="{FF2B5EF4-FFF2-40B4-BE49-F238E27FC236}">
                <a16:creationId xmlns:a16="http://schemas.microsoft.com/office/drawing/2014/main" id="{0EC9BF63-3079-2E4F-2278-7F468E46A05C}"/>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t="39742" b="41604"/>
          <a:stretch/>
        </p:blipFill>
        <p:spPr bwMode="auto">
          <a:xfrm>
            <a:off x="-2" y="-41980"/>
            <a:ext cx="12192000" cy="1518340"/>
          </a:xfrm>
          <a:prstGeom prst="rect">
            <a:avLst/>
          </a:prstGeom>
          <a:noFill/>
          <a:extLst>
            <a:ext uri="{909E8E84-426E-40DD-AFC4-6F175D3DCCD1}">
              <a14:hiddenFill xmlns:a14="http://schemas.microsoft.com/office/drawing/2010/main">
                <a:solidFill>
                  <a:srgbClr val="FFFFFF"/>
                </a:solidFill>
              </a14:hiddenFill>
            </a:ext>
          </a:extLst>
        </p:spPr>
      </p:pic>
      <p:pic>
        <p:nvPicPr>
          <p:cNvPr id="18" name="Kelly_Rotate">
            <a:hlinkClick r:id="" action="ppaction://media"/>
            <a:extLst>
              <a:ext uri="{FF2B5EF4-FFF2-40B4-BE49-F238E27FC236}">
                <a16:creationId xmlns:a16="http://schemas.microsoft.com/office/drawing/2014/main" id="{B1E82FFC-525D-05F2-1F5B-A8DB03000E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0119" t="34795" r="40615" b="31852"/>
          <a:stretch/>
        </p:blipFill>
        <p:spPr>
          <a:xfrm>
            <a:off x="6705599" y="1495870"/>
            <a:ext cx="5486399" cy="5342620"/>
          </a:xfrm>
          <a:prstGeom prst="rect">
            <a:avLst/>
          </a:prstGeom>
        </p:spPr>
      </p:pic>
      <p:sp>
        <p:nvSpPr>
          <p:cNvPr id="2" name="Title 1">
            <a:extLst>
              <a:ext uri="{FF2B5EF4-FFF2-40B4-BE49-F238E27FC236}">
                <a16:creationId xmlns:a16="http://schemas.microsoft.com/office/drawing/2014/main" id="{8B48A78C-D457-E4B4-4C04-D953A032EC43}"/>
              </a:ext>
            </a:extLst>
          </p:cNvPr>
          <p:cNvSpPr txBox="1">
            <a:spLocks/>
          </p:cNvSpPr>
          <p:nvPr/>
        </p:nvSpPr>
        <p:spPr>
          <a:xfrm>
            <a:off x="457199" y="127966"/>
            <a:ext cx="9508212"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993900" algn="l"/>
              </a:tabLst>
            </a:pP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Manual Tools: </a:t>
            </a:r>
            <a:b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b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Kelly Forceps</a:t>
            </a: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p:txBody>
      </p:sp>
      <p:pic>
        <p:nvPicPr>
          <p:cNvPr id="4" name="Picture 3" descr="Logo&#10;&#10;Description automatically generated">
            <a:extLst>
              <a:ext uri="{FF2B5EF4-FFF2-40B4-BE49-F238E27FC236}">
                <a16:creationId xmlns:a16="http://schemas.microsoft.com/office/drawing/2014/main" id="{DFD8CE7F-AEEC-4DE0-59E4-DC56E28634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372" y="924421"/>
            <a:ext cx="2213430" cy="446375"/>
          </a:xfrm>
          <a:prstGeom prst="rect">
            <a:avLst/>
          </a:prstGeom>
        </p:spPr>
      </p:pic>
      <p:pic>
        <p:nvPicPr>
          <p:cNvPr id="5" name="Picture 4" descr="Home - UNeTech">
            <a:extLst>
              <a:ext uri="{FF2B5EF4-FFF2-40B4-BE49-F238E27FC236}">
                <a16:creationId xmlns:a16="http://schemas.microsoft.com/office/drawing/2014/main" id="{C6C2F014-ABC5-1055-B5DB-BDF9A1B5BE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50466" y="238433"/>
            <a:ext cx="984336" cy="6004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43A5F2-A6D3-C4B5-4626-0FD97F6FB4BE}"/>
              </a:ext>
            </a:extLst>
          </p:cNvPr>
          <p:cNvSpPr txBox="1"/>
          <p:nvPr/>
        </p:nvSpPr>
        <p:spPr>
          <a:xfrm>
            <a:off x="457199" y="1720840"/>
            <a:ext cx="6783050" cy="3416320"/>
          </a:xfrm>
          <a:prstGeom prst="rect">
            <a:avLst/>
          </a:prstGeom>
          <a:noFill/>
        </p:spPr>
        <p:txBody>
          <a:bodyPr wrap="square" rtlCol="0">
            <a:spAutoFit/>
          </a:bodyPr>
          <a:lstStyle>
            <a:defPPr>
              <a:defRPr lang="en-US"/>
            </a:defPPr>
            <a:lvl1pPr>
              <a:defRPr>
                <a:solidFill>
                  <a:schemeClr val="bg1"/>
                </a:solidFill>
                <a:latin typeface="Metropolis" panose="00000500000000000000" pitchFamily="50" charset="0"/>
                <a:cs typeface="Segoe UI Light" panose="020B0502040204020203" pitchFamily="34" charset="0"/>
              </a:defRPr>
            </a:lvl1pPr>
          </a:lstStyle>
          <a:p>
            <a:pPr marL="285750" indent="-285750" fontAlgn="t">
              <a:buFont typeface="Arial" panose="020B0604020202020204" pitchFamily="34" charset="0"/>
              <a:buChar char="•"/>
            </a:pPr>
            <a:r>
              <a:rPr lang="en-US" sz="2400" dirty="0"/>
              <a:t>Kelly forceps geometry has been derived from the initial patent drawings for the tool (US5443480A) with some modifications to match current offerings:</a:t>
            </a:r>
          </a:p>
          <a:p>
            <a:pPr marL="1197864" lvl="2" indent="-283464" fontAlgn="t">
              <a:buSzPts val="1800"/>
              <a:buFont typeface="Arial" panose="020B0604020202020204" pitchFamily="34" charset="0"/>
              <a:buChar char="•"/>
            </a:pPr>
            <a:r>
              <a:rPr lang="en-US" sz="2400" b="0" i="0" u="none" strike="noStrike" kern="1200" dirty="0">
                <a:solidFill>
                  <a:srgbClr val="FFFFFF"/>
                </a:solidFill>
                <a:effectLst/>
                <a:latin typeface="Metropolis" panose="00000500000000000000" pitchFamily="50" charset="0"/>
              </a:rPr>
              <a:t>17mm length</a:t>
            </a:r>
          </a:p>
          <a:p>
            <a:pPr marL="1197864" lvl="2" indent="-283464" fontAlgn="t">
              <a:buSzPts val="1800"/>
              <a:buFont typeface="Arial" panose="020B0604020202020204" pitchFamily="34" charset="0"/>
              <a:buChar char="•"/>
            </a:pPr>
            <a:r>
              <a:rPr lang="en-US" sz="2400" b="0" i="0" u="none" strike="noStrike" kern="1200" dirty="0">
                <a:solidFill>
                  <a:srgbClr val="FFFFFF"/>
                </a:solidFill>
                <a:effectLst/>
                <a:latin typeface="Metropolis" panose="00000500000000000000" pitchFamily="50" charset="0"/>
              </a:rPr>
              <a:t>Atraumatic splines</a:t>
            </a:r>
          </a:p>
          <a:p>
            <a:pPr marL="1197864" lvl="2" indent="-283464" fontAlgn="t">
              <a:buSzPts val="1800"/>
              <a:buFont typeface="Arial" panose="020B0604020202020204" pitchFamily="34" charset="0"/>
              <a:buChar char="•"/>
            </a:pPr>
            <a:r>
              <a:rPr lang="en-US" sz="2400" b="0" i="0" u="none" strike="noStrike" kern="1200" dirty="0">
                <a:solidFill>
                  <a:srgbClr val="FFFFFF"/>
                </a:solidFill>
                <a:effectLst/>
                <a:latin typeface="Metropolis" panose="00000500000000000000" pitchFamily="50" charset="0"/>
              </a:rPr>
              <a:t>Pre-existing </a:t>
            </a:r>
            <a:r>
              <a:rPr lang="en-US" sz="2400" b="0" i="0" u="none" strike="noStrike" kern="1200" dirty="0" err="1">
                <a:solidFill>
                  <a:srgbClr val="FFFFFF"/>
                </a:solidFill>
                <a:effectLst/>
                <a:latin typeface="Metropolis" panose="00000500000000000000" pitchFamily="50" charset="0"/>
              </a:rPr>
              <a:t>Intuitool</a:t>
            </a:r>
            <a:r>
              <a:rPr lang="en-US" sz="2400" b="0" i="0" u="none" strike="noStrike" kern="1200" dirty="0">
                <a:solidFill>
                  <a:srgbClr val="FFFFFF"/>
                </a:solidFill>
                <a:effectLst/>
                <a:latin typeface="Metropolis" panose="00000500000000000000" pitchFamily="50" charset="0"/>
              </a:rPr>
              <a:t> linkage actuation</a:t>
            </a:r>
            <a:br>
              <a:rPr lang="en-US" sz="2400" dirty="0"/>
            </a:br>
            <a:endParaRPr lang="en-US" sz="2400" dirty="0"/>
          </a:p>
        </p:txBody>
      </p:sp>
      <p:pic>
        <p:nvPicPr>
          <p:cNvPr id="20" name="Picture 19">
            <a:extLst>
              <a:ext uri="{FF2B5EF4-FFF2-40B4-BE49-F238E27FC236}">
                <a16:creationId xmlns:a16="http://schemas.microsoft.com/office/drawing/2014/main" id="{762B2192-D54A-3FA3-004E-A557792E7C0D}"/>
              </a:ext>
            </a:extLst>
          </p:cNvPr>
          <p:cNvPicPr>
            <a:picLocks noChangeAspect="1"/>
          </p:cNvPicPr>
          <p:nvPr/>
        </p:nvPicPr>
        <p:blipFill>
          <a:blip r:embed="rId9">
            <a:clrChange>
              <a:clrFrom>
                <a:srgbClr val="404577"/>
              </a:clrFrom>
              <a:clrTo>
                <a:srgbClr val="404577">
                  <a:alpha val="0"/>
                </a:srgbClr>
              </a:clrTo>
            </a:clrChange>
          </a:blip>
          <a:stretch>
            <a:fillRect/>
          </a:stretch>
        </p:blipFill>
        <p:spPr>
          <a:xfrm flipH="1">
            <a:off x="165100" y="4882184"/>
            <a:ext cx="7075149" cy="1518339"/>
          </a:xfrm>
          <a:prstGeom prst="rect">
            <a:avLst/>
          </a:prstGeom>
        </p:spPr>
      </p:pic>
    </p:spTree>
    <p:extLst>
      <p:ext uri="{BB962C8B-B14F-4D97-AF65-F5344CB8AC3E}">
        <p14:creationId xmlns:p14="http://schemas.microsoft.com/office/powerpoint/2010/main" val="186489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8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4045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Metropolis" panose="00000500000000000000" pitchFamily="50" charset="0"/>
            </a:endParaRPr>
          </a:p>
        </p:txBody>
      </p:sp>
      <p:pic>
        <p:nvPicPr>
          <p:cNvPr id="5122" name="Picture 2" descr="Laparoscopy - Encino, CA - Bakersfield, CA - Los Angeles, CA - Los Angeles  Reproductive Center">
            <a:extLst>
              <a:ext uri="{FF2B5EF4-FFF2-40B4-BE49-F238E27FC236}">
                <a16:creationId xmlns:a16="http://schemas.microsoft.com/office/drawing/2014/main" id="{2BAF22BD-31C8-EA48-2296-65450E3EE90A}"/>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t="35905" b="42789"/>
          <a:stretch/>
        </p:blipFill>
        <p:spPr bwMode="auto">
          <a:xfrm>
            <a:off x="5413" y="0"/>
            <a:ext cx="12186587" cy="1461801"/>
          </a:xfrm>
          <a:prstGeom prst="rect">
            <a:avLst/>
          </a:prstGeom>
          <a:noFill/>
          <a:extLst>
            <a:ext uri="{909E8E84-426E-40DD-AFC4-6F175D3DCCD1}">
              <a14:hiddenFill xmlns:a14="http://schemas.microsoft.com/office/drawing/2010/main">
                <a:solidFill>
                  <a:srgbClr val="FFFFFF"/>
                </a:solidFill>
              </a14:hiddenFill>
            </a:ext>
          </a:extLst>
        </p:spPr>
      </p:pic>
      <p:pic>
        <p:nvPicPr>
          <p:cNvPr id="5" name="Atraumatic">
            <a:hlinkClick r:id="" action="ppaction://media"/>
            <a:extLst>
              <a:ext uri="{FF2B5EF4-FFF2-40B4-BE49-F238E27FC236}">
                <a16:creationId xmlns:a16="http://schemas.microsoft.com/office/drawing/2014/main" id="{2C449425-9788-D795-D77D-E2C2B22046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29524"/>
          <a:stretch/>
        </p:blipFill>
        <p:spPr>
          <a:xfrm>
            <a:off x="5383549" y="1486731"/>
            <a:ext cx="6569387" cy="5243303"/>
          </a:xfrm>
          <a:prstGeom prst="rect">
            <a:avLst/>
          </a:prstGeom>
        </p:spPr>
      </p:pic>
      <p:sp>
        <p:nvSpPr>
          <p:cNvPr id="3" name="Title 1"/>
          <p:cNvSpPr txBox="1">
            <a:spLocks/>
          </p:cNvSpPr>
          <p:nvPr/>
        </p:nvSpPr>
        <p:spPr>
          <a:xfrm>
            <a:off x="457199" y="127966"/>
            <a:ext cx="9508212"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993900" algn="l"/>
              </a:tabLst>
            </a:pP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Manual Tools: </a:t>
            </a:r>
            <a:b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b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Atraumatic Grasper</a:t>
            </a: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p:txBody>
      </p:sp>
      <p:sp>
        <p:nvSpPr>
          <p:cNvPr id="15" name="TextBox 14">
            <a:extLst>
              <a:ext uri="{FF2B5EF4-FFF2-40B4-BE49-F238E27FC236}">
                <a16:creationId xmlns:a16="http://schemas.microsoft.com/office/drawing/2014/main" id="{568EFA54-07BA-4E7F-9556-09EADADC6D31}"/>
              </a:ext>
            </a:extLst>
          </p:cNvPr>
          <p:cNvSpPr txBox="1"/>
          <p:nvPr/>
        </p:nvSpPr>
        <p:spPr>
          <a:xfrm>
            <a:off x="478968" y="1589767"/>
            <a:ext cx="5979889" cy="3170099"/>
          </a:xfrm>
          <a:prstGeom prst="rect">
            <a:avLst/>
          </a:prstGeom>
          <a:noFill/>
        </p:spPr>
        <p:txBody>
          <a:bodyPr wrap="square" rtlCol="0">
            <a:spAutoFit/>
          </a:bodyPr>
          <a:lstStyle>
            <a:defPPr>
              <a:defRPr lang="en-US"/>
            </a:defPPr>
            <a:lvl1pPr>
              <a:defRPr>
                <a:solidFill>
                  <a:schemeClr val="bg1"/>
                </a:solidFill>
                <a:latin typeface="Metropolis" panose="00000500000000000000" pitchFamily="50" charset="0"/>
                <a:cs typeface="Segoe UI Light" panose="020B0502040204020203" pitchFamily="34" charset="0"/>
              </a:defRPr>
            </a:lvl1pPr>
          </a:lstStyle>
          <a:p>
            <a:pPr marL="285750" indent="-285750" fontAlgn="t">
              <a:buFont typeface="Arial" panose="020B0604020202020204" pitchFamily="34" charset="0"/>
              <a:buChar char="•"/>
            </a:pPr>
            <a:r>
              <a:rPr lang="en-US" sz="2000" dirty="0"/>
              <a:t>Directly adapted from pre-existing </a:t>
            </a:r>
            <a:r>
              <a:rPr lang="en-US" sz="2000" dirty="0" err="1"/>
              <a:t>Intuitool</a:t>
            </a:r>
            <a:r>
              <a:rPr lang="en-US" sz="2000" dirty="0"/>
              <a:t> R9 end effector due to presence of blunt tip and appropriate splines (course and wavy).</a:t>
            </a:r>
            <a:br>
              <a:rPr lang="en-US" sz="2000" dirty="0"/>
            </a:br>
            <a:endParaRPr lang="en-US" sz="2000" dirty="0"/>
          </a:p>
          <a:p>
            <a:pPr marL="285750" indent="-285750" fontAlgn="t">
              <a:buFont typeface="Arial" panose="020B0604020202020204" pitchFamily="34" charset="0"/>
              <a:buChar char="•"/>
            </a:pPr>
            <a:r>
              <a:rPr lang="en-US" sz="2000" dirty="0"/>
              <a:t>Currently designed at 22mm tool length to match original R9 layout.</a:t>
            </a:r>
            <a:br>
              <a:rPr lang="en-US" sz="2000" dirty="0"/>
            </a:br>
            <a:endParaRPr lang="en-US" sz="2000" dirty="0"/>
          </a:p>
          <a:p>
            <a:pPr marL="285750" indent="-285750" fontAlgn="t">
              <a:buFont typeface="Arial" panose="020B0604020202020204" pitchFamily="34" charset="0"/>
              <a:buChar char="•"/>
            </a:pPr>
            <a:r>
              <a:rPr lang="en-US" sz="2000" dirty="0"/>
              <a:t>Added fenestrated variant with parametric slot width to provide more possible use cases.</a:t>
            </a:r>
          </a:p>
        </p:txBody>
      </p:sp>
      <p:pic>
        <p:nvPicPr>
          <p:cNvPr id="2" name="Picture 1" descr="Logo&#10;&#10;Description automatically generated">
            <a:extLst>
              <a:ext uri="{FF2B5EF4-FFF2-40B4-BE49-F238E27FC236}">
                <a16:creationId xmlns:a16="http://schemas.microsoft.com/office/drawing/2014/main" id="{3C658026-C8C7-F484-59F2-FA1DB6A932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372" y="924421"/>
            <a:ext cx="2213430" cy="446375"/>
          </a:xfrm>
          <a:prstGeom prst="rect">
            <a:avLst/>
          </a:prstGeom>
        </p:spPr>
      </p:pic>
      <p:pic>
        <p:nvPicPr>
          <p:cNvPr id="4" name="Picture 4" descr="Home - UNeTech">
            <a:extLst>
              <a:ext uri="{FF2B5EF4-FFF2-40B4-BE49-F238E27FC236}">
                <a16:creationId xmlns:a16="http://schemas.microsoft.com/office/drawing/2014/main" id="{F38C55F6-AD63-D984-D252-C06EF09E27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50466" y="238433"/>
            <a:ext cx="984336" cy="6004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597CD9A-C582-1FCC-ACCE-C148B0678E12}"/>
              </a:ext>
            </a:extLst>
          </p:cNvPr>
          <p:cNvPicPr>
            <a:picLocks noChangeAspect="1"/>
          </p:cNvPicPr>
          <p:nvPr/>
        </p:nvPicPr>
        <p:blipFill>
          <a:blip r:embed="rId9">
            <a:clrChange>
              <a:clrFrom>
                <a:srgbClr val="404577"/>
              </a:clrFrom>
              <a:clrTo>
                <a:srgbClr val="404577">
                  <a:alpha val="0"/>
                </a:srgbClr>
              </a:clrTo>
            </a:clrChange>
          </a:blip>
          <a:stretch>
            <a:fillRect/>
          </a:stretch>
        </p:blipFill>
        <p:spPr>
          <a:xfrm rot="3340526" flipH="1" flipV="1">
            <a:off x="1319880" y="3620875"/>
            <a:ext cx="4114800" cy="4248150"/>
          </a:xfrm>
          <a:prstGeom prst="rect">
            <a:avLst/>
          </a:prstGeom>
        </p:spPr>
      </p:pic>
    </p:spTree>
    <p:extLst>
      <p:ext uri="{BB962C8B-B14F-4D97-AF65-F5344CB8AC3E}">
        <p14:creationId xmlns:p14="http://schemas.microsoft.com/office/powerpoint/2010/main" val="346792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F4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atin typeface="Metropolis" panose="00000500000000000000" pitchFamily="50" charset="0"/>
            </a:endParaRPr>
          </a:p>
        </p:txBody>
      </p:sp>
      <p:pic>
        <p:nvPicPr>
          <p:cNvPr id="21" name="ClipApplicator_Line">
            <a:hlinkClick r:id="" action="ppaction://media"/>
            <a:extLst>
              <a:ext uri="{FF2B5EF4-FFF2-40B4-BE49-F238E27FC236}">
                <a16:creationId xmlns:a16="http://schemas.microsoft.com/office/drawing/2014/main" id="{030DB3CC-1D5B-5E68-F60C-34380895D5B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28344"/>
          <a:stretch/>
        </p:blipFill>
        <p:spPr>
          <a:xfrm>
            <a:off x="4934857" y="1137924"/>
            <a:ext cx="7257143" cy="5696850"/>
          </a:xfrm>
          <a:prstGeom prst="rect">
            <a:avLst/>
          </a:prstGeom>
        </p:spPr>
      </p:pic>
      <p:pic>
        <p:nvPicPr>
          <p:cNvPr id="24" name="Picture 2" descr="Laparoscopic Surgery Procedures">
            <a:extLst>
              <a:ext uri="{FF2B5EF4-FFF2-40B4-BE49-F238E27FC236}">
                <a16:creationId xmlns:a16="http://schemas.microsoft.com/office/drawing/2014/main" id="{B31D9639-7929-9417-3801-7FC0AFC1AE39}"/>
              </a:ext>
            </a:extLst>
          </p:cNvPr>
          <p:cNvPicPr>
            <a:picLocks noChangeAspect="1" noChangeArrowheads="1"/>
          </p:cNvPicPr>
          <p:nvPr/>
        </p:nvPicPr>
        <p:blipFill rotWithShape="1">
          <a:blip r:embed="rId8">
            <a:alphaModFix amt="35000"/>
            <a:extLst>
              <a:ext uri="{28A0092B-C50C-407E-A947-70E740481C1C}">
                <a14:useLocalDpi xmlns:a14="http://schemas.microsoft.com/office/drawing/2010/main" val="0"/>
              </a:ext>
            </a:extLst>
          </a:blip>
          <a:srcRect t="36276" b="48237"/>
          <a:stretch/>
        </p:blipFill>
        <p:spPr bwMode="auto">
          <a:xfrm>
            <a:off x="-1" y="0"/>
            <a:ext cx="12191999" cy="146180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457199" y="127966"/>
            <a:ext cx="9508212" cy="771525"/>
          </a:xfrm>
          <a:prstGeom prst="rect">
            <a:avLst/>
          </a:prstGeom>
          <a:no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993900" algn="l"/>
              </a:tabLst>
            </a:pP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Manual Tools: </a:t>
            </a:r>
            <a:b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br>
            <a:r>
              <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rPr>
              <a:t>Clip Applicator</a:t>
            </a: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a:p>
            <a:pPr>
              <a:tabLst>
                <a:tab pos="1993900" algn="l"/>
              </a:tabLst>
            </a:pPr>
            <a:endParaRPr lang="en-MY" dirty="0">
              <a:solidFill>
                <a:schemeClr val="bg1"/>
              </a:solidFill>
              <a:latin typeface="Metropolis" panose="00000500000000000000" pitchFamily="50" charset="0"/>
              <a:ea typeface="Open Sans Semibold" panose="020B0706030804020204" pitchFamily="34" charset="0"/>
              <a:cs typeface="Open Sans Semibold" panose="020B0706030804020204" pitchFamily="34" charset="0"/>
            </a:endParaRPr>
          </a:p>
        </p:txBody>
      </p:sp>
      <p:sp>
        <p:nvSpPr>
          <p:cNvPr id="15" name="TextBox 14">
            <a:extLst>
              <a:ext uri="{FF2B5EF4-FFF2-40B4-BE49-F238E27FC236}">
                <a16:creationId xmlns:a16="http://schemas.microsoft.com/office/drawing/2014/main" id="{568EFA54-07BA-4E7F-9556-09EADADC6D31}"/>
              </a:ext>
            </a:extLst>
          </p:cNvPr>
          <p:cNvSpPr txBox="1"/>
          <p:nvPr/>
        </p:nvSpPr>
        <p:spPr>
          <a:xfrm>
            <a:off x="457200" y="1613118"/>
            <a:ext cx="6320972" cy="3046988"/>
          </a:xfrm>
          <a:prstGeom prst="rect">
            <a:avLst/>
          </a:prstGeom>
          <a:noFill/>
        </p:spPr>
        <p:txBody>
          <a:bodyPr wrap="square" rtlCol="0">
            <a:spAutoFit/>
          </a:bodyPr>
          <a:lstStyle>
            <a:defPPr>
              <a:defRPr lang="en-US"/>
            </a:defPPr>
            <a:lvl1pPr>
              <a:defRPr>
                <a:solidFill>
                  <a:schemeClr val="bg1"/>
                </a:solidFill>
                <a:latin typeface="Metropolis" panose="00000500000000000000" pitchFamily="50" charset="0"/>
                <a:cs typeface="Segoe UI Light" panose="020B0502040204020203" pitchFamily="34" charset="0"/>
              </a:defRPr>
            </a:lvl1pPr>
          </a:lstStyle>
          <a:p>
            <a:pPr marL="285750" indent="-285750" fontAlgn="t">
              <a:buFont typeface="Arial" panose="020B0604020202020204" pitchFamily="34" charset="0"/>
              <a:buChar char="•"/>
            </a:pPr>
            <a:r>
              <a:rPr lang="en-US" sz="2000" dirty="0"/>
              <a:t>Designed for compatibility with </a:t>
            </a:r>
            <a:r>
              <a:rPr lang="en-US" sz="2000" dirty="0" err="1"/>
              <a:t>Grena</a:t>
            </a:r>
            <a:r>
              <a:rPr lang="en-US" sz="2000" dirty="0"/>
              <a:t> </a:t>
            </a:r>
            <a:r>
              <a:rPr lang="en-US" sz="2000" dirty="0" err="1"/>
              <a:t>Click’aV</a:t>
            </a:r>
            <a:r>
              <a:rPr lang="en-US" sz="2000" dirty="0"/>
              <a:t> absorbable polymer ligating clips.</a:t>
            </a:r>
          </a:p>
          <a:p>
            <a:pPr marL="742950" lvl="1" indent="-285750" fontAlgn="t">
              <a:buFont typeface="Arial" panose="020B0604020202020204" pitchFamily="34" charset="0"/>
              <a:buChar char="•"/>
            </a:pPr>
            <a:r>
              <a:rPr lang="en-US" dirty="0">
                <a:solidFill>
                  <a:schemeClr val="bg1"/>
                </a:solidFill>
                <a:latin typeface="Metropolis" panose="00000500000000000000" pitchFamily="50" charset="0"/>
              </a:rPr>
              <a:t>Selected due to readily available clip geometry information and utility.</a:t>
            </a:r>
          </a:p>
          <a:p>
            <a:pPr marL="742950" lvl="1" indent="-285750" fontAlgn="t">
              <a:buFont typeface="Arial" panose="020B0604020202020204" pitchFamily="34" charset="0"/>
              <a:buChar char="•"/>
            </a:pPr>
            <a:r>
              <a:rPr lang="en-US" dirty="0">
                <a:solidFill>
                  <a:schemeClr val="bg1"/>
                </a:solidFill>
                <a:latin typeface="Metropolis" panose="00000500000000000000" pitchFamily="50" charset="0"/>
              </a:rPr>
              <a:t>Can be adapted to alternative clip geometries if desired.</a:t>
            </a:r>
            <a:br>
              <a:rPr lang="en-US" sz="2000" dirty="0"/>
            </a:br>
            <a:endParaRPr lang="en-US" sz="2000" dirty="0"/>
          </a:p>
          <a:p>
            <a:pPr marL="285750" indent="-285750" fontAlgn="t">
              <a:buFont typeface="Arial" panose="020B0604020202020204" pitchFamily="34" charset="0"/>
              <a:buChar char="•"/>
            </a:pPr>
            <a:r>
              <a:rPr lang="en-US" sz="2000" dirty="0"/>
              <a:t>Currently supports individual clip application due to existing active patents for reloading end effectors.</a:t>
            </a:r>
          </a:p>
        </p:txBody>
      </p:sp>
      <p:pic>
        <p:nvPicPr>
          <p:cNvPr id="2" name="Picture 1" descr="Logo&#10;&#10;Description automatically generated">
            <a:extLst>
              <a:ext uri="{FF2B5EF4-FFF2-40B4-BE49-F238E27FC236}">
                <a16:creationId xmlns:a16="http://schemas.microsoft.com/office/drawing/2014/main" id="{137652B6-35F0-93F8-811C-C60D27BB3A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21372" y="924421"/>
            <a:ext cx="2213430" cy="446375"/>
          </a:xfrm>
          <a:prstGeom prst="rect">
            <a:avLst/>
          </a:prstGeom>
        </p:spPr>
      </p:pic>
      <p:pic>
        <p:nvPicPr>
          <p:cNvPr id="4" name="Picture 4" descr="Home - UNeTech">
            <a:extLst>
              <a:ext uri="{FF2B5EF4-FFF2-40B4-BE49-F238E27FC236}">
                <a16:creationId xmlns:a16="http://schemas.microsoft.com/office/drawing/2014/main" id="{F4D0B8E7-4E90-66AC-B955-E7D20A11FBC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50466" y="238433"/>
            <a:ext cx="984336" cy="600445"/>
          </a:xfrm>
          <a:prstGeom prst="rect">
            <a:avLst/>
          </a:prstGeom>
          <a:noFill/>
          <a:extLst>
            <a:ext uri="{909E8E84-426E-40DD-AFC4-6F175D3DCCD1}">
              <a14:hiddenFill xmlns:a14="http://schemas.microsoft.com/office/drawing/2010/main">
                <a:solidFill>
                  <a:srgbClr val="FFFFFF"/>
                </a:solidFill>
              </a14:hiddenFill>
            </a:ext>
          </a:extLst>
        </p:spPr>
      </p:pic>
      <p:pic>
        <p:nvPicPr>
          <p:cNvPr id="23" name="ClipApplicator_Line_Rotate">
            <a:hlinkClick r:id="" action="ppaction://media"/>
            <a:extLst>
              <a:ext uri="{FF2B5EF4-FFF2-40B4-BE49-F238E27FC236}">
                <a16:creationId xmlns:a16="http://schemas.microsoft.com/office/drawing/2014/main" id="{F0EF8690-B5BF-1A35-F93F-F1BBB3FD680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l="66310" t="23181" r="23214" b="3703"/>
          <a:stretch/>
        </p:blipFill>
        <p:spPr>
          <a:xfrm rot="16200000">
            <a:off x="3218541" y="3144743"/>
            <a:ext cx="1277258" cy="5014234"/>
          </a:xfrm>
          <a:prstGeom prst="rect">
            <a:avLst/>
          </a:prstGeom>
        </p:spPr>
      </p:pic>
    </p:spTree>
    <p:extLst>
      <p:ext uri="{BB962C8B-B14F-4D97-AF65-F5344CB8AC3E}">
        <p14:creationId xmlns:p14="http://schemas.microsoft.com/office/powerpoint/2010/main" val="261463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6" fill="hold"/>
                                        <p:tgtEl>
                                          <p:spTgt spid="21"/>
                                        </p:tgtEl>
                                      </p:cBhvr>
                                    </p:cmd>
                                  </p:childTnLst>
                                </p:cTn>
                              </p:par>
                            </p:childTnLst>
                          </p:cTn>
                        </p:par>
                        <p:par>
                          <p:cTn id="7" fill="hold">
                            <p:stCondLst>
                              <p:cond delay="2186"/>
                            </p:stCondLst>
                            <p:childTnLst>
                              <p:par>
                                <p:cTn id="8" presetID="1" presetClass="mediacall" presetSubtype="0" fill="hold" nodeType="afterEffect">
                                  <p:stCondLst>
                                    <p:cond delay="0"/>
                                  </p:stCondLst>
                                  <p:childTnLst>
                                    <p:cmd type="call" cmd="playFrom(0.0)">
                                      <p:cBhvr>
                                        <p:cTn id="9" dur="218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1"/>
                </p:tgtEl>
              </p:cMediaNode>
            </p:video>
            <p:seq concurrent="1" nextAc="seek">
              <p:cTn id="11" restart="whenNotActive" fill="hold" evtFilter="cancelBubble" nodeType="interactiveSeq">
                <p:stCondLst>
                  <p:cond evt="onClick" delay="0">
                    <p:tgtEl>
                      <p:spTgt spid="2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1"/>
                                        </p:tgtEl>
                                      </p:cBhvr>
                                    </p:cmd>
                                  </p:childTnLst>
                                </p:cTn>
                              </p:par>
                            </p:childTnLst>
                          </p:cTn>
                        </p:par>
                      </p:childTnLst>
                    </p:cTn>
                  </p:par>
                </p:childTnLst>
              </p:cTn>
              <p:nextCondLst>
                <p:cond evt="onClick" delay="0">
                  <p:tgtEl>
                    <p:spTgt spid="21"/>
                  </p:tgtEl>
                </p:cond>
              </p:nextCondLst>
            </p:seq>
            <p:video>
              <p:cMediaNode vol="80000">
                <p:cTn id="16" repeatCount="indefinite" fill="hold" display="0">
                  <p:stCondLst>
                    <p:cond delay="indefinite"/>
                  </p:stCondLst>
                </p:cTn>
                <p:tgtEl>
                  <p:spTgt spid="23"/>
                </p:tgtEl>
              </p:cMediaNode>
            </p:video>
            <p:seq concurrent="1" nextAc="seek">
              <p:cTn id="17" restart="whenNotActive" fill="hold" evtFilter="cancelBubble" nodeType="interactiveSeq">
                <p:stCondLst>
                  <p:cond evt="onClick" delay="0">
                    <p:tgtEl>
                      <p:spTgt spid="2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theme/theme1.xml><?xml version="1.0" encoding="utf-8"?>
<a:theme xmlns:a="http://schemas.openxmlformats.org/drawingml/2006/main" name="Office Theme">
  <a:themeElements>
    <a:clrScheme name="startup_x_bluegreen">
      <a:dk1>
        <a:srgbClr val="2B2B2D"/>
      </a:dk1>
      <a:lt1>
        <a:srgbClr val="FFFFFF"/>
      </a:lt1>
      <a:dk2>
        <a:srgbClr val="8DC928"/>
      </a:dk2>
      <a:lt2>
        <a:srgbClr val="ABD22A"/>
      </a:lt2>
      <a:accent1>
        <a:srgbClr val="7EC44E"/>
      </a:accent1>
      <a:accent2>
        <a:srgbClr val="5BBE77"/>
      </a:accent2>
      <a:accent3>
        <a:srgbClr val="25B7AB"/>
      </a:accent3>
      <a:accent4>
        <a:srgbClr val="27A6C2"/>
      </a:accent4>
      <a:accent5>
        <a:srgbClr val="239CCE"/>
      </a:accent5>
      <a:accent6>
        <a:srgbClr val="2099D8"/>
      </a:accent6>
      <a:hlink>
        <a:srgbClr val="2F8299"/>
      </a:hlink>
      <a:folHlink>
        <a:srgbClr val="8C8C8C"/>
      </a:folHlink>
    </a:clrScheme>
    <a:fontScheme name="Custom 1">
      <a:majorFont>
        <a:latin typeface="Lato Heavy"/>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hart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3.xml><?xml version="1.0" encoding="utf-8"?>
<a:theme xmlns:a="http://schemas.openxmlformats.org/drawingml/2006/main" name="Initial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nitial 2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ummit_1-PowerPoint-Template">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6.xml><?xml version="1.0" encoding="utf-8"?>
<a:theme xmlns:a="http://schemas.openxmlformats.org/drawingml/2006/main" name="Public">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Eye">
      <a:majorFont>
        <a:latin typeface="Bebas"/>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Template" id="{C33AB2A2-EF64-4A01-9BF3-77403BC89E7E}" vid="{E99F0DC9-4BE0-4359-8693-94DF553AE9AD}"/>
    </a:ext>
  </a:extLst>
</a:theme>
</file>

<file path=ppt/theme/theme7.xml><?xml version="1.0" encoding="utf-8"?>
<a:theme xmlns:a="http://schemas.openxmlformats.org/drawingml/2006/main" name="Basic Centered Master">
  <a:themeElements>
    <a:clrScheme name="light blue">
      <a:dk1>
        <a:srgbClr val="787878"/>
      </a:dk1>
      <a:lt1>
        <a:srgbClr val="FFFFFF"/>
      </a:lt1>
      <a:dk2>
        <a:srgbClr val="272F37"/>
      </a:dk2>
      <a:lt2>
        <a:srgbClr val="FFFFFF"/>
      </a:lt2>
      <a:accent1>
        <a:srgbClr val="272F37"/>
      </a:accent1>
      <a:accent2>
        <a:srgbClr val="0AB8D0"/>
      </a:accent2>
      <a:accent3>
        <a:srgbClr val="BCC8D1"/>
      </a:accent3>
      <a:accent4>
        <a:srgbClr val="4A5A66"/>
      </a:accent4>
      <a:accent5>
        <a:srgbClr val="70808C"/>
      </a:accent5>
      <a:accent6>
        <a:srgbClr val="959FA6"/>
      </a:accent6>
      <a:hlink>
        <a:srgbClr val="0AB8D0"/>
      </a:hlink>
      <a:folHlink>
        <a:srgbClr val="BCC8D1"/>
      </a:folHlink>
    </a:clrScheme>
    <a:fontScheme name="Office 2">
      <a:majorFont>
        <a:latin typeface="Roboto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Roboto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it-01" id="{839AE325-EC27-41C2-BB25-10380FDE0E63}" vid="{E1FF81CA-314F-4FFD-8BAF-9534A298B5B6}"/>
    </a:ext>
  </a:extLst>
</a:theme>
</file>

<file path=ppt/theme/theme8.xml><?xml version="1.0" encoding="utf-8"?>
<a:theme xmlns:a="http://schemas.openxmlformats.org/drawingml/2006/main" name="Content">
  <a:themeElements>
    <a:clrScheme name="Pantone 01">
      <a:dk1>
        <a:srgbClr val="0D1015"/>
      </a:dk1>
      <a:lt1>
        <a:sysClr val="window" lastClr="FFFFFF"/>
      </a:lt1>
      <a:dk2>
        <a:srgbClr val="0D1015"/>
      </a:dk2>
      <a:lt2>
        <a:srgbClr val="FFFFFF"/>
      </a:lt2>
      <a:accent1>
        <a:srgbClr val="16AD5E"/>
      </a:accent1>
      <a:accent2>
        <a:srgbClr val="B2C547"/>
      </a:accent2>
      <a:accent3>
        <a:srgbClr val="01CBD7"/>
      </a:accent3>
      <a:accent4>
        <a:srgbClr val="F8C34F"/>
      </a:accent4>
      <a:accent5>
        <a:srgbClr val="EA5453"/>
      </a:accent5>
      <a:accent6>
        <a:srgbClr val="C278C7"/>
      </a:accent6>
      <a:hlink>
        <a:srgbClr val="F33B48"/>
      </a:hlink>
      <a:folHlink>
        <a:srgbClr val="FFC000"/>
      </a:folHlink>
    </a:clrScheme>
    <a:fontScheme name="Custom 8">
      <a:majorFont>
        <a:latin typeface="Roboto Black"/>
        <a:ea typeface=""/>
        <a:cs typeface=""/>
      </a:majorFont>
      <a:minorFont>
        <a:latin typeface="Roboto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83926</TotalTime>
  <Words>1383</Words>
  <Application>Microsoft Office PowerPoint</Application>
  <PresentationFormat>Widescreen</PresentationFormat>
  <Paragraphs>168</Paragraphs>
  <Slides>13</Slides>
  <Notes>13</Notes>
  <HiddenSlides>0</HiddenSlides>
  <MMClips>7</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13</vt:i4>
      </vt:variant>
    </vt:vector>
  </HeadingPairs>
  <TitlesOfParts>
    <vt:vector size="37" baseType="lpstr">
      <vt:lpstr>Arial</vt:lpstr>
      <vt:lpstr>Bebas</vt:lpstr>
      <vt:lpstr>Calibri</vt:lpstr>
      <vt:lpstr>Lato Black</vt:lpstr>
      <vt:lpstr>Lato Heavy</vt:lpstr>
      <vt:lpstr>Lato Light</vt:lpstr>
      <vt:lpstr>Metropolis</vt:lpstr>
      <vt:lpstr>Open Sans</vt:lpstr>
      <vt:lpstr>Open Sans Light</vt:lpstr>
      <vt:lpstr>Roboto</vt:lpstr>
      <vt:lpstr>Roboto Black</vt:lpstr>
      <vt:lpstr>Roboto Condensed Light</vt:lpstr>
      <vt:lpstr>Roboto Light</vt:lpstr>
      <vt:lpstr>Roboto Medium</vt:lpstr>
      <vt:lpstr>Office Theme</vt:lpstr>
      <vt:lpstr>2_Office Theme</vt:lpstr>
      <vt:lpstr>Initial Master</vt:lpstr>
      <vt:lpstr>Initial 2 Master</vt:lpstr>
      <vt:lpstr>Summit_1-PowerPoint-Template</vt:lpstr>
      <vt:lpstr>Public</vt:lpstr>
      <vt:lpstr>Basic Centered Master</vt:lpstr>
      <vt:lpstr>Content</vt:lpstr>
      <vt:lpstr>6_Office Theme</vt:lpstr>
      <vt:lpstr>Chart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Pierce</dc:creator>
  <cp:lastModifiedBy>James Pierce</cp:lastModifiedBy>
  <cp:revision>1139</cp:revision>
  <cp:lastPrinted>2021-01-05T21:34:47Z</cp:lastPrinted>
  <dcterms:created xsi:type="dcterms:W3CDTF">2015-06-13T08:51:12Z</dcterms:created>
  <dcterms:modified xsi:type="dcterms:W3CDTF">2022-09-26T05:43:46Z</dcterms:modified>
</cp:coreProperties>
</file>